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41"/>
  </p:notesMasterIdLst>
  <p:sldIdLst>
    <p:sldId id="307" r:id="rId2"/>
    <p:sldId id="257" r:id="rId3"/>
    <p:sldId id="258" r:id="rId4"/>
    <p:sldId id="306" r:id="rId5"/>
    <p:sldId id="259" r:id="rId6"/>
    <p:sldId id="260" r:id="rId7"/>
    <p:sldId id="261" r:id="rId8"/>
    <p:sldId id="262" r:id="rId9"/>
    <p:sldId id="263" r:id="rId10"/>
    <p:sldId id="308" r:id="rId11"/>
    <p:sldId id="320" r:id="rId12"/>
    <p:sldId id="309" r:id="rId13"/>
    <p:sldId id="310" r:id="rId14"/>
    <p:sldId id="311" r:id="rId15"/>
    <p:sldId id="312" r:id="rId16"/>
    <p:sldId id="313" r:id="rId17"/>
    <p:sldId id="314" r:id="rId18"/>
    <p:sldId id="329" r:id="rId19"/>
    <p:sldId id="330" r:id="rId20"/>
    <p:sldId id="315" r:id="rId21"/>
    <p:sldId id="331" r:id="rId22"/>
    <p:sldId id="333" r:id="rId23"/>
    <p:sldId id="316" r:id="rId24"/>
    <p:sldId id="317" r:id="rId25"/>
    <p:sldId id="318" r:id="rId26"/>
    <p:sldId id="319" r:id="rId27"/>
    <p:sldId id="321" r:id="rId28"/>
    <p:sldId id="322" r:id="rId29"/>
    <p:sldId id="323" r:id="rId30"/>
    <p:sldId id="324" r:id="rId31"/>
    <p:sldId id="325" r:id="rId32"/>
    <p:sldId id="326" r:id="rId33"/>
    <p:sldId id="327" r:id="rId34"/>
    <p:sldId id="300" r:id="rId35"/>
    <p:sldId id="301" r:id="rId36"/>
    <p:sldId id="303" r:id="rId37"/>
    <p:sldId id="304" r:id="rId38"/>
    <p:sldId id="302" r:id="rId39"/>
    <p:sldId id="3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7BFF"/>
    <a:srgbClr val="D1C0FF"/>
    <a:srgbClr val="F47EFF"/>
    <a:srgbClr val="FF78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5"/>
    <p:restoredTop sz="94746"/>
  </p:normalViewPr>
  <p:slideViewPr>
    <p:cSldViewPr snapToGrid="0" snapToObjects="1">
      <p:cViewPr varScale="1">
        <p:scale>
          <a:sx n="47" d="100"/>
          <a:sy n="47" d="100"/>
        </p:scale>
        <p:origin x="208" y="992"/>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4EF59-C2D5-A048-9BD3-CF08326705AB}"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1F9BBC0-9843-1F49-BFDA-445D75EFF279}">
      <dgm:prSet phldrT="[Text]" custT="1"/>
      <dgm:spPr/>
      <dgm:t>
        <a:bodyPr/>
        <a:lstStyle/>
        <a:p>
          <a:r>
            <a:rPr lang="en-US" sz="2800" dirty="0">
              <a:latin typeface="Baskerville Old Face" panose="02020602080505020303" pitchFamily="18" charset="77"/>
            </a:rPr>
            <a:t>Obtaining from him, or a third person, information or a confession</a:t>
          </a:r>
        </a:p>
      </dgm:t>
    </dgm:pt>
    <dgm:pt modelId="{0510FF4F-AA0C-4447-80D4-F473E8FA4CB8}" type="parTrans" cxnId="{B48670DF-E4DE-A543-BB46-90C8343A5E80}">
      <dgm:prSet/>
      <dgm:spPr/>
      <dgm:t>
        <a:bodyPr/>
        <a:lstStyle/>
        <a:p>
          <a:endParaRPr lang="en-US"/>
        </a:p>
      </dgm:t>
    </dgm:pt>
    <dgm:pt modelId="{076EFEC0-EE8D-624D-8F34-D95E2A4C6488}" type="sibTrans" cxnId="{B48670DF-E4DE-A543-BB46-90C8343A5E80}">
      <dgm:prSet/>
      <dgm:spPr/>
      <dgm:t>
        <a:bodyPr/>
        <a:lstStyle/>
        <a:p>
          <a:endParaRPr lang="en-US"/>
        </a:p>
      </dgm:t>
    </dgm:pt>
    <dgm:pt modelId="{EBCD6E31-6DDD-C744-9300-71EBCEE77E63}">
      <dgm:prSet phldrT="[Text]" custT="1"/>
      <dgm:spPr/>
      <dgm:t>
        <a:bodyPr/>
        <a:lstStyle/>
        <a:p>
          <a:r>
            <a:rPr lang="en-US" sz="2800" dirty="0">
              <a:latin typeface="Baskerville Old Face" panose="02020602080505020303" pitchFamily="18" charset="77"/>
            </a:rPr>
            <a:t>Punishing him for an act he or a third person has committed or is suspected of having committed</a:t>
          </a:r>
        </a:p>
      </dgm:t>
    </dgm:pt>
    <dgm:pt modelId="{1101B8DD-6ADD-FB48-9BBC-9A5EC69C4732}" type="parTrans" cxnId="{BD1FF44A-E1A5-0540-97E3-92086D1581F6}">
      <dgm:prSet/>
      <dgm:spPr/>
      <dgm:t>
        <a:bodyPr/>
        <a:lstStyle/>
        <a:p>
          <a:endParaRPr lang="en-US"/>
        </a:p>
      </dgm:t>
    </dgm:pt>
    <dgm:pt modelId="{BFE9EA89-077A-294C-9DEB-AD381A03E2C8}" type="sibTrans" cxnId="{BD1FF44A-E1A5-0540-97E3-92086D1581F6}">
      <dgm:prSet/>
      <dgm:spPr/>
      <dgm:t>
        <a:bodyPr/>
        <a:lstStyle/>
        <a:p>
          <a:endParaRPr lang="en-US"/>
        </a:p>
      </dgm:t>
    </dgm:pt>
    <dgm:pt modelId="{6A6F6A73-2980-0C4F-936C-947AF6E75CC9}">
      <dgm:prSet phldrT="[Text]" custT="1"/>
      <dgm:spPr/>
      <dgm:t>
        <a:bodyPr/>
        <a:lstStyle/>
        <a:p>
          <a:pPr algn="just"/>
          <a:r>
            <a:rPr lang="en-US" sz="2800" dirty="0">
              <a:latin typeface="Baskerville Old Face" panose="02020602080505020303" pitchFamily="18" charset="77"/>
            </a:rPr>
            <a:t>Intimidating or coercing him or a third person, or for any reason based on discrimination of any kind</a:t>
          </a:r>
        </a:p>
      </dgm:t>
    </dgm:pt>
    <dgm:pt modelId="{43A5BC2D-61D9-B343-A927-339AF54F38D1}" type="parTrans" cxnId="{A0CF04C6-71A7-C747-8879-B68A05412955}">
      <dgm:prSet/>
      <dgm:spPr/>
      <dgm:t>
        <a:bodyPr/>
        <a:lstStyle/>
        <a:p>
          <a:endParaRPr lang="en-US"/>
        </a:p>
      </dgm:t>
    </dgm:pt>
    <dgm:pt modelId="{A4C8396C-7B9A-584C-83B5-630DCB24B780}" type="sibTrans" cxnId="{A0CF04C6-71A7-C747-8879-B68A05412955}">
      <dgm:prSet/>
      <dgm:spPr/>
      <dgm:t>
        <a:bodyPr/>
        <a:lstStyle/>
        <a:p>
          <a:endParaRPr lang="en-US"/>
        </a:p>
      </dgm:t>
    </dgm:pt>
    <dgm:pt modelId="{0C788114-A3FF-3749-AED1-1507FFC49B81}" type="pres">
      <dgm:prSet presAssocID="{6DB4EF59-C2D5-A048-9BD3-CF08326705AB}" presName="linear" presStyleCnt="0">
        <dgm:presLayoutVars>
          <dgm:dir/>
          <dgm:animLvl val="lvl"/>
          <dgm:resizeHandles val="exact"/>
        </dgm:presLayoutVars>
      </dgm:prSet>
      <dgm:spPr/>
    </dgm:pt>
    <dgm:pt modelId="{CF48A4C6-184E-604A-B25E-5B95439C0296}" type="pres">
      <dgm:prSet presAssocID="{B1F9BBC0-9843-1F49-BFDA-445D75EFF279}" presName="parentLin" presStyleCnt="0"/>
      <dgm:spPr/>
    </dgm:pt>
    <dgm:pt modelId="{51742FD5-7CEF-404E-8122-5BF8C5E19579}" type="pres">
      <dgm:prSet presAssocID="{B1F9BBC0-9843-1F49-BFDA-445D75EFF279}" presName="parentLeftMargin" presStyleLbl="node1" presStyleIdx="0" presStyleCnt="3"/>
      <dgm:spPr/>
    </dgm:pt>
    <dgm:pt modelId="{D42BC70D-F4DE-1549-98E8-009A26BD7AAC}" type="pres">
      <dgm:prSet presAssocID="{B1F9BBC0-9843-1F49-BFDA-445D75EFF279}" presName="parentText" presStyleLbl="node1" presStyleIdx="0" presStyleCnt="3" custScaleX="126782" custScaleY="412633" custLinFactY="-119381" custLinFactNeighborX="-2951" custLinFactNeighborY="-200000">
        <dgm:presLayoutVars>
          <dgm:chMax val="0"/>
          <dgm:bulletEnabled val="1"/>
        </dgm:presLayoutVars>
      </dgm:prSet>
      <dgm:spPr/>
    </dgm:pt>
    <dgm:pt modelId="{CC564E6D-F7CF-6841-BE88-28D46B796BEC}" type="pres">
      <dgm:prSet presAssocID="{B1F9BBC0-9843-1F49-BFDA-445D75EFF279}" presName="negativeSpace" presStyleCnt="0"/>
      <dgm:spPr/>
    </dgm:pt>
    <dgm:pt modelId="{F6BDA869-4BBC-6D44-AAEF-DE2F07653FDE}" type="pres">
      <dgm:prSet presAssocID="{B1F9BBC0-9843-1F49-BFDA-445D75EFF279}" presName="childText" presStyleLbl="conFgAcc1" presStyleIdx="0" presStyleCnt="3">
        <dgm:presLayoutVars>
          <dgm:bulletEnabled val="1"/>
        </dgm:presLayoutVars>
      </dgm:prSet>
      <dgm:spPr/>
    </dgm:pt>
    <dgm:pt modelId="{6E73DA56-B188-A342-99AE-32F5B76E50C7}" type="pres">
      <dgm:prSet presAssocID="{076EFEC0-EE8D-624D-8F34-D95E2A4C6488}" presName="spaceBetweenRectangles" presStyleCnt="0"/>
      <dgm:spPr/>
    </dgm:pt>
    <dgm:pt modelId="{887B3CB8-26E3-2241-A6D5-2A090CBBF988}" type="pres">
      <dgm:prSet presAssocID="{EBCD6E31-6DDD-C744-9300-71EBCEE77E63}" presName="parentLin" presStyleCnt="0"/>
      <dgm:spPr/>
    </dgm:pt>
    <dgm:pt modelId="{BF0BEE34-2C26-BD49-A118-1AC2BAE9CDB4}" type="pres">
      <dgm:prSet presAssocID="{EBCD6E31-6DDD-C744-9300-71EBCEE77E63}" presName="parentLeftMargin" presStyleLbl="node1" presStyleIdx="0" presStyleCnt="3"/>
      <dgm:spPr/>
    </dgm:pt>
    <dgm:pt modelId="{9E78E18E-1617-754B-AE80-5984AA362DD7}" type="pres">
      <dgm:prSet presAssocID="{EBCD6E31-6DDD-C744-9300-71EBCEE77E63}" presName="parentText" presStyleLbl="node1" presStyleIdx="1" presStyleCnt="3" custScaleX="126133" custScaleY="413946">
        <dgm:presLayoutVars>
          <dgm:chMax val="0"/>
          <dgm:bulletEnabled val="1"/>
        </dgm:presLayoutVars>
      </dgm:prSet>
      <dgm:spPr/>
    </dgm:pt>
    <dgm:pt modelId="{253952CF-FAD4-9046-AB1B-1E3076BC07FE}" type="pres">
      <dgm:prSet presAssocID="{EBCD6E31-6DDD-C744-9300-71EBCEE77E63}" presName="negativeSpace" presStyleCnt="0"/>
      <dgm:spPr/>
    </dgm:pt>
    <dgm:pt modelId="{B95F33F3-A761-454B-81FE-DA59D46DBE5C}" type="pres">
      <dgm:prSet presAssocID="{EBCD6E31-6DDD-C744-9300-71EBCEE77E63}" presName="childText" presStyleLbl="conFgAcc1" presStyleIdx="1" presStyleCnt="3">
        <dgm:presLayoutVars>
          <dgm:bulletEnabled val="1"/>
        </dgm:presLayoutVars>
      </dgm:prSet>
      <dgm:spPr/>
    </dgm:pt>
    <dgm:pt modelId="{D8AE42F6-9BD6-B942-906C-D1A5A5B57AFA}" type="pres">
      <dgm:prSet presAssocID="{BFE9EA89-077A-294C-9DEB-AD381A03E2C8}" presName="spaceBetweenRectangles" presStyleCnt="0"/>
      <dgm:spPr/>
    </dgm:pt>
    <dgm:pt modelId="{C0914BB2-7E98-D040-92AE-9E672F03200F}" type="pres">
      <dgm:prSet presAssocID="{6A6F6A73-2980-0C4F-936C-947AF6E75CC9}" presName="parentLin" presStyleCnt="0"/>
      <dgm:spPr/>
    </dgm:pt>
    <dgm:pt modelId="{CEC0B459-A800-D243-93AC-28F8C126A9A1}" type="pres">
      <dgm:prSet presAssocID="{6A6F6A73-2980-0C4F-936C-947AF6E75CC9}" presName="parentLeftMargin" presStyleLbl="node1" presStyleIdx="1" presStyleCnt="3"/>
      <dgm:spPr/>
    </dgm:pt>
    <dgm:pt modelId="{B84B55A8-6C4E-4246-A203-972A04A527AC}" type="pres">
      <dgm:prSet presAssocID="{6A6F6A73-2980-0C4F-936C-947AF6E75CC9}" presName="parentText" presStyleLbl="node1" presStyleIdx="2" presStyleCnt="3" custScaleX="127567" custScaleY="444374" custLinFactNeighborX="9719" custLinFactNeighborY="67755">
        <dgm:presLayoutVars>
          <dgm:chMax val="0"/>
          <dgm:bulletEnabled val="1"/>
        </dgm:presLayoutVars>
      </dgm:prSet>
      <dgm:spPr/>
    </dgm:pt>
    <dgm:pt modelId="{E79C88A9-5C7C-9E48-B7AA-0A87CC5F0934}" type="pres">
      <dgm:prSet presAssocID="{6A6F6A73-2980-0C4F-936C-947AF6E75CC9}" presName="negativeSpace" presStyleCnt="0"/>
      <dgm:spPr/>
    </dgm:pt>
    <dgm:pt modelId="{6D64DE2C-624F-6342-9141-2826BFFC11BB}" type="pres">
      <dgm:prSet presAssocID="{6A6F6A73-2980-0C4F-936C-947AF6E75CC9}" presName="childText" presStyleLbl="conFgAcc1" presStyleIdx="2" presStyleCnt="3">
        <dgm:presLayoutVars>
          <dgm:bulletEnabled val="1"/>
        </dgm:presLayoutVars>
      </dgm:prSet>
      <dgm:spPr/>
    </dgm:pt>
  </dgm:ptLst>
  <dgm:cxnLst>
    <dgm:cxn modelId="{79D65649-66C8-1C42-9B1E-416400F39F65}" type="presOf" srcId="{6A6F6A73-2980-0C4F-936C-947AF6E75CC9}" destId="{CEC0B459-A800-D243-93AC-28F8C126A9A1}" srcOrd="0" destOrd="0" presId="urn:microsoft.com/office/officeart/2005/8/layout/list1"/>
    <dgm:cxn modelId="{BD1FF44A-E1A5-0540-97E3-92086D1581F6}" srcId="{6DB4EF59-C2D5-A048-9BD3-CF08326705AB}" destId="{EBCD6E31-6DDD-C744-9300-71EBCEE77E63}" srcOrd="1" destOrd="0" parTransId="{1101B8DD-6ADD-FB48-9BBC-9A5EC69C4732}" sibTransId="{BFE9EA89-077A-294C-9DEB-AD381A03E2C8}"/>
    <dgm:cxn modelId="{F338874C-1BD3-9B43-9DC0-DF7EB9787CE1}" type="presOf" srcId="{6DB4EF59-C2D5-A048-9BD3-CF08326705AB}" destId="{0C788114-A3FF-3749-AED1-1507FFC49B81}" srcOrd="0" destOrd="0" presId="urn:microsoft.com/office/officeart/2005/8/layout/list1"/>
    <dgm:cxn modelId="{FFFCC494-E641-534E-8520-90B2B518AA42}" type="presOf" srcId="{B1F9BBC0-9843-1F49-BFDA-445D75EFF279}" destId="{D42BC70D-F4DE-1549-98E8-009A26BD7AAC}" srcOrd="1" destOrd="0" presId="urn:microsoft.com/office/officeart/2005/8/layout/list1"/>
    <dgm:cxn modelId="{71DB0E9A-6248-D44B-AAE8-C7B9D5E6CE6C}" type="presOf" srcId="{EBCD6E31-6DDD-C744-9300-71EBCEE77E63}" destId="{9E78E18E-1617-754B-AE80-5984AA362DD7}" srcOrd="1" destOrd="0" presId="urn:microsoft.com/office/officeart/2005/8/layout/list1"/>
    <dgm:cxn modelId="{245614AA-C79F-504F-93BB-CE917D563498}" type="presOf" srcId="{6A6F6A73-2980-0C4F-936C-947AF6E75CC9}" destId="{B84B55A8-6C4E-4246-A203-972A04A527AC}" srcOrd="1" destOrd="0" presId="urn:microsoft.com/office/officeart/2005/8/layout/list1"/>
    <dgm:cxn modelId="{E07532AB-E26C-BF48-9337-CEACF4B3A83A}" type="presOf" srcId="{B1F9BBC0-9843-1F49-BFDA-445D75EFF279}" destId="{51742FD5-7CEF-404E-8122-5BF8C5E19579}" srcOrd="0" destOrd="0" presId="urn:microsoft.com/office/officeart/2005/8/layout/list1"/>
    <dgm:cxn modelId="{A0CF04C6-71A7-C747-8879-B68A05412955}" srcId="{6DB4EF59-C2D5-A048-9BD3-CF08326705AB}" destId="{6A6F6A73-2980-0C4F-936C-947AF6E75CC9}" srcOrd="2" destOrd="0" parTransId="{43A5BC2D-61D9-B343-A927-339AF54F38D1}" sibTransId="{A4C8396C-7B9A-584C-83B5-630DCB24B780}"/>
    <dgm:cxn modelId="{B48670DF-E4DE-A543-BB46-90C8343A5E80}" srcId="{6DB4EF59-C2D5-A048-9BD3-CF08326705AB}" destId="{B1F9BBC0-9843-1F49-BFDA-445D75EFF279}" srcOrd="0" destOrd="0" parTransId="{0510FF4F-AA0C-4447-80D4-F473E8FA4CB8}" sibTransId="{076EFEC0-EE8D-624D-8F34-D95E2A4C6488}"/>
    <dgm:cxn modelId="{D61E73FF-DE12-344F-8053-75E1A203401F}" type="presOf" srcId="{EBCD6E31-6DDD-C744-9300-71EBCEE77E63}" destId="{BF0BEE34-2C26-BD49-A118-1AC2BAE9CDB4}" srcOrd="0" destOrd="0" presId="urn:microsoft.com/office/officeart/2005/8/layout/list1"/>
    <dgm:cxn modelId="{5D5C27F3-CCCB-9944-876C-2CE66E315849}" type="presParOf" srcId="{0C788114-A3FF-3749-AED1-1507FFC49B81}" destId="{CF48A4C6-184E-604A-B25E-5B95439C0296}" srcOrd="0" destOrd="0" presId="urn:microsoft.com/office/officeart/2005/8/layout/list1"/>
    <dgm:cxn modelId="{E49F4DE4-35E4-5547-83E8-7119A75967DB}" type="presParOf" srcId="{CF48A4C6-184E-604A-B25E-5B95439C0296}" destId="{51742FD5-7CEF-404E-8122-5BF8C5E19579}" srcOrd="0" destOrd="0" presId="urn:microsoft.com/office/officeart/2005/8/layout/list1"/>
    <dgm:cxn modelId="{226258B9-4E3E-4F43-82E3-C7B9D47DE860}" type="presParOf" srcId="{CF48A4C6-184E-604A-B25E-5B95439C0296}" destId="{D42BC70D-F4DE-1549-98E8-009A26BD7AAC}" srcOrd="1" destOrd="0" presId="urn:microsoft.com/office/officeart/2005/8/layout/list1"/>
    <dgm:cxn modelId="{5E0DAFCB-D322-2947-803A-F53B6A91A3E5}" type="presParOf" srcId="{0C788114-A3FF-3749-AED1-1507FFC49B81}" destId="{CC564E6D-F7CF-6841-BE88-28D46B796BEC}" srcOrd="1" destOrd="0" presId="urn:microsoft.com/office/officeart/2005/8/layout/list1"/>
    <dgm:cxn modelId="{7229A4F1-0EE7-CE4B-BFE5-8F447434619A}" type="presParOf" srcId="{0C788114-A3FF-3749-AED1-1507FFC49B81}" destId="{F6BDA869-4BBC-6D44-AAEF-DE2F07653FDE}" srcOrd="2" destOrd="0" presId="urn:microsoft.com/office/officeart/2005/8/layout/list1"/>
    <dgm:cxn modelId="{8C1A9913-45B7-D84D-B9B8-EDA47FE83FAD}" type="presParOf" srcId="{0C788114-A3FF-3749-AED1-1507FFC49B81}" destId="{6E73DA56-B188-A342-99AE-32F5B76E50C7}" srcOrd="3" destOrd="0" presId="urn:microsoft.com/office/officeart/2005/8/layout/list1"/>
    <dgm:cxn modelId="{FA98E845-C664-494B-8CF6-A349CFF27924}" type="presParOf" srcId="{0C788114-A3FF-3749-AED1-1507FFC49B81}" destId="{887B3CB8-26E3-2241-A6D5-2A090CBBF988}" srcOrd="4" destOrd="0" presId="urn:microsoft.com/office/officeart/2005/8/layout/list1"/>
    <dgm:cxn modelId="{DCBA669E-4227-5044-8DFE-231CC939C14F}" type="presParOf" srcId="{887B3CB8-26E3-2241-A6D5-2A090CBBF988}" destId="{BF0BEE34-2C26-BD49-A118-1AC2BAE9CDB4}" srcOrd="0" destOrd="0" presId="urn:microsoft.com/office/officeart/2005/8/layout/list1"/>
    <dgm:cxn modelId="{1FF3DFF4-40B1-CC4A-8FA8-D65FA21B9E9E}" type="presParOf" srcId="{887B3CB8-26E3-2241-A6D5-2A090CBBF988}" destId="{9E78E18E-1617-754B-AE80-5984AA362DD7}" srcOrd="1" destOrd="0" presId="urn:microsoft.com/office/officeart/2005/8/layout/list1"/>
    <dgm:cxn modelId="{5C6C7ED2-995B-3542-862C-884C421F91E4}" type="presParOf" srcId="{0C788114-A3FF-3749-AED1-1507FFC49B81}" destId="{253952CF-FAD4-9046-AB1B-1E3076BC07FE}" srcOrd="5" destOrd="0" presId="urn:microsoft.com/office/officeart/2005/8/layout/list1"/>
    <dgm:cxn modelId="{343B13E6-95D6-7E43-A58D-2258E9CBB668}" type="presParOf" srcId="{0C788114-A3FF-3749-AED1-1507FFC49B81}" destId="{B95F33F3-A761-454B-81FE-DA59D46DBE5C}" srcOrd="6" destOrd="0" presId="urn:microsoft.com/office/officeart/2005/8/layout/list1"/>
    <dgm:cxn modelId="{BF3AE735-B541-B149-AFCE-15C5100C2BB5}" type="presParOf" srcId="{0C788114-A3FF-3749-AED1-1507FFC49B81}" destId="{D8AE42F6-9BD6-B942-906C-D1A5A5B57AFA}" srcOrd="7" destOrd="0" presId="urn:microsoft.com/office/officeart/2005/8/layout/list1"/>
    <dgm:cxn modelId="{E805041B-B0EC-5241-A74A-DB5BA4E3F578}" type="presParOf" srcId="{0C788114-A3FF-3749-AED1-1507FFC49B81}" destId="{C0914BB2-7E98-D040-92AE-9E672F03200F}" srcOrd="8" destOrd="0" presId="urn:microsoft.com/office/officeart/2005/8/layout/list1"/>
    <dgm:cxn modelId="{D19BED0C-1F3A-F941-96B4-D59739CA62CD}" type="presParOf" srcId="{C0914BB2-7E98-D040-92AE-9E672F03200F}" destId="{CEC0B459-A800-D243-93AC-28F8C126A9A1}" srcOrd="0" destOrd="0" presId="urn:microsoft.com/office/officeart/2005/8/layout/list1"/>
    <dgm:cxn modelId="{838D23A1-245B-A84F-9B30-4F94CCE6D7FB}" type="presParOf" srcId="{C0914BB2-7E98-D040-92AE-9E672F03200F}" destId="{B84B55A8-6C4E-4246-A203-972A04A527AC}" srcOrd="1" destOrd="0" presId="urn:microsoft.com/office/officeart/2005/8/layout/list1"/>
    <dgm:cxn modelId="{B5F3B0E7-5A94-DA44-BB3D-F80C69276115}" type="presParOf" srcId="{0C788114-A3FF-3749-AED1-1507FFC49B81}" destId="{E79C88A9-5C7C-9E48-B7AA-0A87CC5F0934}" srcOrd="9" destOrd="0" presId="urn:microsoft.com/office/officeart/2005/8/layout/list1"/>
    <dgm:cxn modelId="{7AD98C57-2816-CD4F-BF35-3A33C7CD1343}" type="presParOf" srcId="{0C788114-A3FF-3749-AED1-1507FFC49B81}" destId="{6D64DE2C-624F-6342-9141-2826BFFC11BB}" srcOrd="10" destOrd="0" presId="urn:microsoft.com/office/officeart/2005/8/layout/list1"/>
  </dgm:cxnLst>
  <dgm:bg>
    <a:solidFill>
      <a:schemeClr val="accent5">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DA869-4BBC-6D44-AAEF-DE2F07653FDE}">
      <dsp:nvSpPr>
        <dsp:cNvPr id="0" name=""/>
        <dsp:cNvSpPr/>
      </dsp:nvSpPr>
      <dsp:spPr>
        <a:xfrm>
          <a:off x="0" y="1424727"/>
          <a:ext cx="114808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2BC70D-F4DE-1549-98E8-009A26BD7AAC}">
      <dsp:nvSpPr>
        <dsp:cNvPr id="0" name=""/>
        <dsp:cNvSpPr/>
      </dsp:nvSpPr>
      <dsp:spPr>
        <a:xfrm>
          <a:off x="556556" y="0"/>
          <a:ext cx="10178961" cy="1461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63" tIns="0" rIns="3037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Baskerville Old Face" panose="02020602080505020303" pitchFamily="18" charset="77"/>
            </a:rPr>
            <a:t>Obtaining from him, or a third person, information or a confession</a:t>
          </a:r>
        </a:p>
      </dsp:txBody>
      <dsp:txXfrm>
        <a:off x="627911" y="71355"/>
        <a:ext cx="10036251" cy="1319001"/>
      </dsp:txXfrm>
    </dsp:sp>
    <dsp:sp modelId="{B95F33F3-A761-454B-81FE-DA59D46DBE5C}">
      <dsp:nvSpPr>
        <dsp:cNvPr id="0" name=""/>
        <dsp:cNvSpPr/>
      </dsp:nvSpPr>
      <dsp:spPr>
        <a:xfrm>
          <a:off x="0" y="3081169"/>
          <a:ext cx="114808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78E18E-1617-754B-AE80-5984AA362DD7}">
      <dsp:nvSpPr>
        <dsp:cNvPr id="0" name=""/>
        <dsp:cNvSpPr/>
      </dsp:nvSpPr>
      <dsp:spPr>
        <a:xfrm>
          <a:off x="573479" y="1791927"/>
          <a:ext cx="10126855" cy="1466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63" tIns="0" rIns="30376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Baskerville Old Face" panose="02020602080505020303" pitchFamily="18" charset="77"/>
            </a:rPr>
            <a:t>Punishing him for an act he or a third person has committed or is suspected of having committed</a:t>
          </a:r>
        </a:p>
      </dsp:txBody>
      <dsp:txXfrm>
        <a:off x="645061" y="1863509"/>
        <a:ext cx="9983691" cy="1323198"/>
      </dsp:txXfrm>
    </dsp:sp>
    <dsp:sp modelId="{6D64DE2C-624F-6342-9141-2826BFFC11BB}">
      <dsp:nvSpPr>
        <dsp:cNvPr id="0" name=""/>
        <dsp:cNvSpPr/>
      </dsp:nvSpPr>
      <dsp:spPr>
        <a:xfrm>
          <a:off x="0" y="4845399"/>
          <a:ext cx="114808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B55A8-6C4E-4246-A203-972A04A527AC}">
      <dsp:nvSpPr>
        <dsp:cNvPr id="0" name=""/>
        <dsp:cNvSpPr/>
      </dsp:nvSpPr>
      <dsp:spPr>
        <a:xfrm>
          <a:off x="629215" y="3688384"/>
          <a:ext cx="10241986" cy="1574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63" tIns="0" rIns="303763" bIns="0" numCol="1" spcCol="1270" anchor="ctr" anchorCtr="0">
          <a:noAutofit/>
        </a:bodyPr>
        <a:lstStyle/>
        <a:p>
          <a:pPr marL="0" lvl="0" indent="0" algn="just" defTabSz="1244600">
            <a:lnSpc>
              <a:spcPct val="90000"/>
            </a:lnSpc>
            <a:spcBef>
              <a:spcPct val="0"/>
            </a:spcBef>
            <a:spcAft>
              <a:spcPct val="35000"/>
            </a:spcAft>
            <a:buNone/>
          </a:pPr>
          <a:r>
            <a:rPr lang="en-US" sz="2800" kern="1200" dirty="0">
              <a:latin typeface="Baskerville Old Face" panose="02020602080505020303" pitchFamily="18" charset="77"/>
            </a:rPr>
            <a:t>Intimidating or coercing him or a third person, or for any reason based on discrimination of any kind</a:t>
          </a:r>
        </a:p>
      </dsp:txBody>
      <dsp:txXfrm>
        <a:off x="706059" y="3765228"/>
        <a:ext cx="10088298" cy="14204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49DB8-2BAC-6840-B8C8-7EE8A2661312}" type="datetimeFigureOut">
              <a:rPr lang="en-US" smtClean="0"/>
              <a:t>3/20/2019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102C1-606A-DA47-83F5-9CF626D86367}" type="slidenum">
              <a:rPr lang="en-US" smtClean="0"/>
              <a:t>‹#›</a:t>
            </a:fld>
            <a:endParaRPr lang="en-US"/>
          </a:p>
        </p:txBody>
      </p:sp>
    </p:spTree>
    <p:extLst>
      <p:ext uri="{BB962C8B-B14F-4D97-AF65-F5344CB8AC3E}">
        <p14:creationId xmlns:p14="http://schemas.microsoft.com/office/powerpoint/2010/main" val="65496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2294-90BA-6E4F-9A7D-E14254B222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74E764-75CA-084C-BD11-998F98631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BDDA3-38C7-FA4B-A9AF-4FA558318849}"/>
              </a:ext>
            </a:extLst>
          </p:cNvPr>
          <p:cNvSpPr>
            <a:spLocks noGrp="1"/>
          </p:cNvSpPr>
          <p:nvPr>
            <p:ph type="dt" sz="half" idx="10"/>
          </p:nvPr>
        </p:nvSpPr>
        <p:spPr/>
        <p:txBody>
          <a:bodyPr/>
          <a:lstStyle/>
          <a:p>
            <a:fld id="{42A90059-DF0C-D245-8980-3E1191C50D3A}" type="datetime1">
              <a:rPr lang="en-GB" smtClean="0"/>
              <a:t>20/03/2019</a:t>
            </a:fld>
            <a:endParaRPr lang="en-US"/>
          </a:p>
        </p:txBody>
      </p:sp>
      <p:sp>
        <p:nvSpPr>
          <p:cNvPr id="5" name="Footer Placeholder 4">
            <a:extLst>
              <a:ext uri="{FF2B5EF4-FFF2-40B4-BE49-F238E27FC236}">
                <a16:creationId xmlns:a16="http://schemas.microsoft.com/office/drawing/2014/main" id="{95196BF7-D53F-4544-AF9C-E3788C64B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48D3A-D3C1-234B-98EC-1D73E844BD96}"/>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201937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5969-CE9D-3D47-9BF4-96C18317F3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3B9E9D-F642-6C4F-B1FA-E52283BBE7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BC903-8308-EE4D-B0BC-7C26BC9C2DB1}"/>
              </a:ext>
            </a:extLst>
          </p:cNvPr>
          <p:cNvSpPr>
            <a:spLocks noGrp="1"/>
          </p:cNvSpPr>
          <p:nvPr>
            <p:ph type="dt" sz="half" idx="10"/>
          </p:nvPr>
        </p:nvSpPr>
        <p:spPr/>
        <p:txBody>
          <a:bodyPr/>
          <a:lstStyle/>
          <a:p>
            <a:fld id="{82AC6716-1137-B644-AB89-745F43E01496}" type="datetime1">
              <a:rPr lang="en-GB" smtClean="0"/>
              <a:t>20/03/2019</a:t>
            </a:fld>
            <a:endParaRPr lang="en-US"/>
          </a:p>
        </p:txBody>
      </p:sp>
      <p:sp>
        <p:nvSpPr>
          <p:cNvPr id="5" name="Footer Placeholder 4">
            <a:extLst>
              <a:ext uri="{FF2B5EF4-FFF2-40B4-BE49-F238E27FC236}">
                <a16:creationId xmlns:a16="http://schemas.microsoft.com/office/drawing/2014/main" id="{5794E242-3387-2840-88D4-792F2C54E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116EB-953D-FC49-B9A1-107960836E61}"/>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737838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322F1B-B976-D24B-81E1-C77C0DB517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F0A43-8093-124E-A9DB-9E565E21F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A74EE-0100-6542-A4F0-DA2A5FD60D6C}"/>
              </a:ext>
            </a:extLst>
          </p:cNvPr>
          <p:cNvSpPr>
            <a:spLocks noGrp="1"/>
          </p:cNvSpPr>
          <p:nvPr>
            <p:ph type="dt" sz="half" idx="10"/>
          </p:nvPr>
        </p:nvSpPr>
        <p:spPr/>
        <p:txBody>
          <a:bodyPr/>
          <a:lstStyle/>
          <a:p>
            <a:fld id="{6999E9FB-E037-BD4F-A18D-5B4BD5D6E94E}" type="datetime1">
              <a:rPr lang="en-GB" smtClean="0"/>
              <a:t>20/03/2019</a:t>
            </a:fld>
            <a:endParaRPr lang="en-US"/>
          </a:p>
        </p:txBody>
      </p:sp>
      <p:sp>
        <p:nvSpPr>
          <p:cNvPr id="5" name="Footer Placeholder 4">
            <a:extLst>
              <a:ext uri="{FF2B5EF4-FFF2-40B4-BE49-F238E27FC236}">
                <a16:creationId xmlns:a16="http://schemas.microsoft.com/office/drawing/2014/main" id="{5860B9E0-5A84-1A44-B6C2-D837D7CE5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D70F9-6EFE-0548-B90B-6748D595C9C4}"/>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120499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9C6E-7047-0041-A272-2C7C9E905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57E8C-D43C-5A40-8408-94F5E12206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23E29-814D-7242-ACBF-8156BBFA1EF0}"/>
              </a:ext>
            </a:extLst>
          </p:cNvPr>
          <p:cNvSpPr>
            <a:spLocks noGrp="1"/>
          </p:cNvSpPr>
          <p:nvPr>
            <p:ph type="dt" sz="half" idx="10"/>
          </p:nvPr>
        </p:nvSpPr>
        <p:spPr/>
        <p:txBody>
          <a:bodyPr/>
          <a:lstStyle/>
          <a:p>
            <a:fld id="{27EF62AA-EE25-1541-8C83-134471F2671D}" type="datetime1">
              <a:rPr lang="en-GB" smtClean="0"/>
              <a:t>20/03/2019</a:t>
            </a:fld>
            <a:endParaRPr lang="en-US"/>
          </a:p>
        </p:txBody>
      </p:sp>
      <p:sp>
        <p:nvSpPr>
          <p:cNvPr id="5" name="Footer Placeholder 4">
            <a:extLst>
              <a:ext uri="{FF2B5EF4-FFF2-40B4-BE49-F238E27FC236}">
                <a16:creationId xmlns:a16="http://schemas.microsoft.com/office/drawing/2014/main" id="{63A056AD-CDF2-6242-ACDA-2A238D9B7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6EE7F-72BD-3248-A26B-06C4878CFC5E}"/>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378467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4652-F569-B848-9A87-ECBB8FB88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F91B17-BC1B-504C-ABE6-9F772985D8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9895C9D-A880-1546-8074-E0B3937D0D93}"/>
              </a:ext>
            </a:extLst>
          </p:cNvPr>
          <p:cNvSpPr>
            <a:spLocks noGrp="1"/>
          </p:cNvSpPr>
          <p:nvPr>
            <p:ph type="dt" sz="half" idx="10"/>
          </p:nvPr>
        </p:nvSpPr>
        <p:spPr/>
        <p:txBody>
          <a:bodyPr/>
          <a:lstStyle/>
          <a:p>
            <a:fld id="{6494D950-75B4-5842-B26C-FDC9996E5CDC}" type="datetime1">
              <a:rPr lang="en-GB" smtClean="0"/>
              <a:t>20/03/2019</a:t>
            </a:fld>
            <a:endParaRPr lang="en-US"/>
          </a:p>
        </p:txBody>
      </p:sp>
      <p:sp>
        <p:nvSpPr>
          <p:cNvPr id="5" name="Footer Placeholder 4">
            <a:extLst>
              <a:ext uri="{FF2B5EF4-FFF2-40B4-BE49-F238E27FC236}">
                <a16:creationId xmlns:a16="http://schemas.microsoft.com/office/drawing/2014/main" id="{156E1045-9863-1840-A5E1-5DB8BC04A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0EB5B-C1A3-3141-9AC8-D0805030C67E}"/>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395784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3A3E-08DD-544B-AE3D-91CA3D64B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3F188-75DE-C240-8DA1-26970092C17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FE6EDD-0727-EA49-BE50-F29F831D50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A1BD60-DBC8-2E46-8E7F-2ADF4B8153A3}"/>
              </a:ext>
            </a:extLst>
          </p:cNvPr>
          <p:cNvSpPr>
            <a:spLocks noGrp="1"/>
          </p:cNvSpPr>
          <p:nvPr>
            <p:ph type="dt" sz="half" idx="10"/>
          </p:nvPr>
        </p:nvSpPr>
        <p:spPr/>
        <p:txBody>
          <a:bodyPr/>
          <a:lstStyle/>
          <a:p>
            <a:fld id="{94325BBF-CF1E-D246-9A23-16A3CC635DAE}" type="datetime1">
              <a:rPr lang="en-GB" smtClean="0"/>
              <a:t>20/03/2019</a:t>
            </a:fld>
            <a:endParaRPr lang="en-US"/>
          </a:p>
        </p:txBody>
      </p:sp>
      <p:sp>
        <p:nvSpPr>
          <p:cNvPr id="6" name="Footer Placeholder 5">
            <a:extLst>
              <a:ext uri="{FF2B5EF4-FFF2-40B4-BE49-F238E27FC236}">
                <a16:creationId xmlns:a16="http://schemas.microsoft.com/office/drawing/2014/main" id="{D9B104DB-3308-DA4A-A856-E2E6C7AC6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77472-4D1D-514D-96B1-AA033AE04362}"/>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206465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8564-1AA1-2A4F-B95B-9A25DD91D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6F440-CD56-8442-B7C5-AFC9477AF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72CFFA-CA80-D14C-B635-1F869BD0F9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63C2AD-4D65-504B-A0B4-1147DBB62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9A5693-9F31-5E44-98D5-C27ABFA0C9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09E7B6-8422-0042-A6D4-AFAA723AE2EC}"/>
              </a:ext>
            </a:extLst>
          </p:cNvPr>
          <p:cNvSpPr>
            <a:spLocks noGrp="1"/>
          </p:cNvSpPr>
          <p:nvPr>
            <p:ph type="dt" sz="half" idx="10"/>
          </p:nvPr>
        </p:nvSpPr>
        <p:spPr/>
        <p:txBody>
          <a:bodyPr/>
          <a:lstStyle/>
          <a:p>
            <a:fld id="{8832F4BD-CE68-704E-8490-8C907466DD0E}" type="datetime1">
              <a:rPr lang="en-GB" smtClean="0"/>
              <a:t>20/03/2019</a:t>
            </a:fld>
            <a:endParaRPr lang="en-US"/>
          </a:p>
        </p:txBody>
      </p:sp>
      <p:sp>
        <p:nvSpPr>
          <p:cNvPr id="8" name="Footer Placeholder 7">
            <a:extLst>
              <a:ext uri="{FF2B5EF4-FFF2-40B4-BE49-F238E27FC236}">
                <a16:creationId xmlns:a16="http://schemas.microsoft.com/office/drawing/2014/main" id="{3328E1FB-D30E-154C-BBFA-A692A100B1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023B39-8234-9449-B669-AF2AF7077331}"/>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595498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529A-1082-A54F-AEDB-7C002886C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2F6AB-4F4D-E54E-B038-41812742BAE2}"/>
              </a:ext>
            </a:extLst>
          </p:cNvPr>
          <p:cNvSpPr>
            <a:spLocks noGrp="1"/>
          </p:cNvSpPr>
          <p:nvPr>
            <p:ph type="dt" sz="half" idx="10"/>
          </p:nvPr>
        </p:nvSpPr>
        <p:spPr/>
        <p:txBody>
          <a:bodyPr/>
          <a:lstStyle/>
          <a:p>
            <a:fld id="{9FE606F6-F9B1-3640-BEAA-99C8A2BED512}" type="datetime1">
              <a:rPr lang="en-GB" smtClean="0"/>
              <a:t>20/03/2019</a:t>
            </a:fld>
            <a:endParaRPr lang="en-US"/>
          </a:p>
        </p:txBody>
      </p:sp>
      <p:sp>
        <p:nvSpPr>
          <p:cNvPr id="4" name="Footer Placeholder 3">
            <a:extLst>
              <a:ext uri="{FF2B5EF4-FFF2-40B4-BE49-F238E27FC236}">
                <a16:creationId xmlns:a16="http://schemas.microsoft.com/office/drawing/2014/main" id="{9B9764E4-A55A-5343-9F0C-A033A1E4BF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AEB328-DFD7-6242-8600-95EA601F8EBB}"/>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2809115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71D65-80EF-374B-8283-83F9874443CB}"/>
              </a:ext>
            </a:extLst>
          </p:cNvPr>
          <p:cNvSpPr>
            <a:spLocks noGrp="1"/>
          </p:cNvSpPr>
          <p:nvPr>
            <p:ph type="dt" sz="half" idx="10"/>
          </p:nvPr>
        </p:nvSpPr>
        <p:spPr/>
        <p:txBody>
          <a:bodyPr/>
          <a:lstStyle/>
          <a:p>
            <a:fld id="{EBB0FB94-543F-F441-B80B-3EBD8FB7698A}" type="datetime1">
              <a:rPr lang="en-GB" smtClean="0"/>
              <a:t>20/03/2019</a:t>
            </a:fld>
            <a:endParaRPr lang="en-US"/>
          </a:p>
        </p:txBody>
      </p:sp>
      <p:sp>
        <p:nvSpPr>
          <p:cNvPr id="3" name="Footer Placeholder 2">
            <a:extLst>
              <a:ext uri="{FF2B5EF4-FFF2-40B4-BE49-F238E27FC236}">
                <a16:creationId xmlns:a16="http://schemas.microsoft.com/office/drawing/2014/main" id="{2F0922DD-7106-5245-A919-72BD64D86A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C4E144-A733-DA42-AB8F-8A811780A61D}"/>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14850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76FE-EE1F-1D4D-A025-A36EC3AF0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8B81FD-FD47-8544-8B36-6B43078CC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8026A9-9100-5544-B748-A117F7CC4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06BC73-DFC7-D945-9824-CF82C8FFF5D6}"/>
              </a:ext>
            </a:extLst>
          </p:cNvPr>
          <p:cNvSpPr>
            <a:spLocks noGrp="1"/>
          </p:cNvSpPr>
          <p:nvPr>
            <p:ph type="dt" sz="half" idx="10"/>
          </p:nvPr>
        </p:nvSpPr>
        <p:spPr/>
        <p:txBody>
          <a:bodyPr/>
          <a:lstStyle/>
          <a:p>
            <a:fld id="{2DC950F0-60BD-8842-9042-1FA75CCCE25C}" type="datetime1">
              <a:rPr lang="en-GB" smtClean="0"/>
              <a:t>20/03/2019</a:t>
            </a:fld>
            <a:endParaRPr lang="en-US"/>
          </a:p>
        </p:txBody>
      </p:sp>
      <p:sp>
        <p:nvSpPr>
          <p:cNvPr id="6" name="Footer Placeholder 5">
            <a:extLst>
              <a:ext uri="{FF2B5EF4-FFF2-40B4-BE49-F238E27FC236}">
                <a16:creationId xmlns:a16="http://schemas.microsoft.com/office/drawing/2014/main" id="{75F4EBC7-7EF5-5149-A374-C84AB9F8A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2A2508-0B6E-0A49-83D8-C30518CCFC8F}"/>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114231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B6DF-A2D0-F94D-9EC2-EF9D4A320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E2A811-8DA6-1842-B502-C736AA961A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DC349B-3FA9-614B-9C7C-920BAF2F3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B8CDE2-C0A4-6942-834D-F0A868E1CF5A}"/>
              </a:ext>
            </a:extLst>
          </p:cNvPr>
          <p:cNvSpPr>
            <a:spLocks noGrp="1"/>
          </p:cNvSpPr>
          <p:nvPr>
            <p:ph type="dt" sz="half" idx="10"/>
          </p:nvPr>
        </p:nvSpPr>
        <p:spPr/>
        <p:txBody>
          <a:bodyPr/>
          <a:lstStyle/>
          <a:p>
            <a:fld id="{FBFF1E96-D908-1447-8EA2-1F85CF9A9D32}" type="datetime1">
              <a:rPr lang="en-GB" smtClean="0"/>
              <a:t>20/03/2019</a:t>
            </a:fld>
            <a:endParaRPr lang="en-US"/>
          </a:p>
        </p:txBody>
      </p:sp>
      <p:sp>
        <p:nvSpPr>
          <p:cNvPr id="6" name="Footer Placeholder 5">
            <a:extLst>
              <a:ext uri="{FF2B5EF4-FFF2-40B4-BE49-F238E27FC236}">
                <a16:creationId xmlns:a16="http://schemas.microsoft.com/office/drawing/2014/main" id="{092ADAFF-606C-DD4C-9CCD-79A9E5837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51D92-12B1-7E45-B370-5CCAFDEF4E57}"/>
              </a:ext>
            </a:extLst>
          </p:cNvPr>
          <p:cNvSpPr>
            <a:spLocks noGrp="1"/>
          </p:cNvSpPr>
          <p:nvPr>
            <p:ph type="sldNum" sz="quarter" idx="12"/>
          </p:nvPr>
        </p:nvSpPr>
        <p:spPr/>
        <p:txBody>
          <a:bodyPr/>
          <a:lstStyle/>
          <a:p>
            <a:fld id="{41FA369F-8192-AC4F-9754-968DE86C561C}" type="slidenum">
              <a:rPr lang="en-US" smtClean="0"/>
              <a:t>‹#›</a:t>
            </a:fld>
            <a:endParaRPr lang="en-US"/>
          </a:p>
        </p:txBody>
      </p:sp>
    </p:spTree>
    <p:extLst>
      <p:ext uri="{BB962C8B-B14F-4D97-AF65-F5344CB8AC3E}">
        <p14:creationId xmlns:p14="http://schemas.microsoft.com/office/powerpoint/2010/main" val="3246094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91B071-342B-B142-A5C1-72FED53AE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7EE38D-2F68-D847-AAAA-B65E161B3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0F800-6C3B-774E-8E53-657A466D0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85FB1-ED4C-8C43-B7B1-5A664658341C}" type="datetime1">
              <a:rPr lang="en-GB" smtClean="0"/>
              <a:t>20/03/2019</a:t>
            </a:fld>
            <a:endParaRPr lang="en-US"/>
          </a:p>
        </p:txBody>
      </p:sp>
      <p:sp>
        <p:nvSpPr>
          <p:cNvPr id="5" name="Footer Placeholder 4">
            <a:extLst>
              <a:ext uri="{FF2B5EF4-FFF2-40B4-BE49-F238E27FC236}">
                <a16:creationId xmlns:a16="http://schemas.microsoft.com/office/drawing/2014/main" id="{4C5F5567-D1A8-0E4B-8F35-EABDEC4C74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578C58-1B89-F244-ACF7-B97C9B710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A369F-8192-AC4F-9754-968DE86C561C}" type="slidenum">
              <a:rPr lang="en-US" smtClean="0"/>
              <a:t>‹#›</a:t>
            </a:fld>
            <a:endParaRPr lang="en-US"/>
          </a:p>
        </p:txBody>
      </p:sp>
    </p:spTree>
    <p:extLst>
      <p:ext uri="{BB962C8B-B14F-4D97-AF65-F5344CB8AC3E}">
        <p14:creationId xmlns:p14="http://schemas.microsoft.com/office/powerpoint/2010/main" val="257898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tiff"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tiff"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4.tiff" /><Relationship Id="rId2" Type="http://schemas.openxmlformats.org/officeDocument/2006/relationships/image" Target="../media/image3.tiff" /><Relationship Id="rId1" Type="http://schemas.openxmlformats.org/officeDocument/2006/relationships/slideLayout" Target="../slideLayouts/slideLayout2.xml" /><Relationship Id="rId6" Type="http://schemas.openxmlformats.org/officeDocument/2006/relationships/image" Target="../media/image7.tiff" /><Relationship Id="rId5" Type="http://schemas.openxmlformats.org/officeDocument/2006/relationships/image" Target="../media/image6.tiff" /><Relationship Id="rId4" Type="http://schemas.openxmlformats.org/officeDocument/2006/relationships/image" Target="../media/image5.tiff"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8.tiff"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9.tiff"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0.tif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1.tiff"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2.tiff"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14.tiff" /><Relationship Id="rId2" Type="http://schemas.openxmlformats.org/officeDocument/2006/relationships/image" Target="../media/image13.tiff" /><Relationship Id="rId1" Type="http://schemas.openxmlformats.org/officeDocument/2006/relationships/slideLayout" Target="../slideLayouts/slideLayout6.xml" /><Relationship Id="rId4" Type="http://schemas.openxmlformats.org/officeDocument/2006/relationships/image" Target="../media/image15.tiff" /></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5F45-65E7-D14C-86E4-857880B750A0}"/>
              </a:ext>
            </a:extLst>
          </p:cNvPr>
          <p:cNvSpPr>
            <a:spLocks noGrp="1"/>
          </p:cNvSpPr>
          <p:nvPr>
            <p:ph type="ctrTitle"/>
          </p:nvPr>
        </p:nvSpPr>
        <p:spPr>
          <a:xfrm>
            <a:off x="805912" y="1122363"/>
            <a:ext cx="9862088" cy="1186884"/>
          </a:xfrm>
        </p:spPr>
        <p:txBody>
          <a:bodyPr>
            <a:normAutofit fontScale="90000"/>
          </a:bodyPr>
          <a:lstStyle/>
          <a:p>
            <a:r>
              <a:rPr lang="en-GB" altLang="en-US" dirty="0">
                <a:latin typeface="Baskerville Old Face" panose="02020602080505020303" pitchFamily="18" charset="77"/>
              </a:rPr>
              <a:t>Torture – Medico Legal Aspects</a:t>
            </a:r>
            <a:endParaRPr lang="en-US" dirty="0">
              <a:latin typeface="Baskerville Old Face" panose="02020602080505020303" pitchFamily="18" charset="77"/>
            </a:endParaRPr>
          </a:p>
        </p:txBody>
      </p:sp>
      <p:sp>
        <p:nvSpPr>
          <p:cNvPr id="3" name="Subtitle 2">
            <a:extLst>
              <a:ext uri="{FF2B5EF4-FFF2-40B4-BE49-F238E27FC236}">
                <a16:creationId xmlns:a16="http://schemas.microsoft.com/office/drawing/2014/main" id="{0FF3332B-3A03-104D-A211-83440E19C7CA}"/>
              </a:ext>
            </a:extLst>
          </p:cNvPr>
          <p:cNvSpPr>
            <a:spLocks noGrp="1"/>
          </p:cNvSpPr>
          <p:nvPr>
            <p:ph type="subTitle" idx="1"/>
          </p:nvPr>
        </p:nvSpPr>
        <p:spPr>
          <a:xfrm>
            <a:off x="2701871" y="4339526"/>
            <a:ext cx="9144000" cy="2220132"/>
          </a:xfrm>
        </p:spPr>
        <p:txBody>
          <a:bodyPr>
            <a:normAutofit fontScale="85000" lnSpcReduction="20000"/>
          </a:bodyPr>
          <a:lstStyle/>
          <a:p>
            <a:pPr algn="r"/>
            <a:r>
              <a:rPr lang="en-GB" altLang="en-US" sz="3200" dirty="0">
                <a:latin typeface="Baskerville Old Face" panose="02020602080505020303" pitchFamily="18" charset="77"/>
              </a:rPr>
              <a:t>Dr. Asela Mendis</a:t>
            </a:r>
          </a:p>
          <a:p>
            <a:pPr algn="r"/>
            <a:r>
              <a:rPr lang="en-GB" altLang="en-US" sz="3200" dirty="0">
                <a:latin typeface="Baskerville Old Face" panose="02020602080505020303" pitchFamily="18" charset="77"/>
              </a:rPr>
              <a:t>Senior Lecturer </a:t>
            </a:r>
          </a:p>
          <a:p>
            <a:pPr algn="r"/>
            <a:r>
              <a:rPr lang="en-GB" altLang="en-US" sz="3200" dirty="0">
                <a:latin typeface="Baskerville Old Face" panose="02020602080505020303" pitchFamily="18" charset="77"/>
              </a:rPr>
              <a:t>Department of Forensic Medicine and Toxicology,</a:t>
            </a:r>
          </a:p>
          <a:p>
            <a:pPr algn="r"/>
            <a:r>
              <a:rPr lang="en-GB" altLang="en-US" sz="3200" dirty="0">
                <a:latin typeface="Baskerville Old Face" panose="02020602080505020303" pitchFamily="18" charset="77"/>
              </a:rPr>
              <a:t>Faculty of medicine,</a:t>
            </a:r>
          </a:p>
          <a:p>
            <a:pPr algn="r"/>
            <a:r>
              <a:rPr lang="en-GB" altLang="en-US" sz="3200" dirty="0">
                <a:latin typeface="Baskerville Old Face" panose="02020602080505020303" pitchFamily="18" charset="77"/>
              </a:rPr>
              <a:t>University of Colombo</a:t>
            </a:r>
          </a:p>
          <a:p>
            <a:endParaRPr lang="en-US" dirty="0"/>
          </a:p>
        </p:txBody>
      </p:sp>
    </p:spTree>
    <p:extLst>
      <p:ext uri="{BB962C8B-B14F-4D97-AF65-F5344CB8AC3E}">
        <p14:creationId xmlns:p14="http://schemas.microsoft.com/office/powerpoint/2010/main" val="1490596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Date Placeholder 3">
            <a:extLst>
              <a:ext uri="{FF2B5EF4-FFF2-40B4-BE49-F238E27FC236}">
                <a16:creationId xmlns:a16="http://schemas.microsoft.com/office/drawing/2014/main" id="{DCC2515D-C928-AB45-A40B-465424BB2A55}"/>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2046026-1733-D84A-B68F-202F09A1DFA0}" type="datetime1">
              <a:rPr lang="en-GB" altLang="en-US" sz="1200" smtClean="0"/>
              <a:t>20/03/2019</a:t>
            </a:fld>
            <a:endParaRPr lang="en-GB" altLang="en-US" sz="1200" dirty="0"/>
          </a:p>
        </p:txBody>
      </p:sp>
      <p:sp>
        <p:nvSpPr>
          <p:cNvPr id="21506" name="Footer Placeholder 4">
            <a:extLst>
              <a:ext uri="{FF2B5EF4-FFF2-40B4-BE49-F238E27FC236}">
                <a16:creationId xmlns:a16="http://schemas.microsoft.com/office/drawing/2014/main" id="{451B88CD-7AD3-CA47-9E2D-2A803797929C}"/>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1507" name="Slide Number Placeholder 5">
            <a:extLst>
              <a:ext uri="{FF2B5EF4-FFF2-40B4-BE49-F238E27FC236}">
                <a16:creationId xmlns:a16="http://schemas.microsoft.com/office/drawing/2014/main" id="{2347C9F5-9026-BD4A-A8BB-E6FE0C76E9E7}"/>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dirty="0"/>
          </a:p>
        </p:txBody>
      </p:sp>
      <p:sp>
        <p:nvSpPr>
          <p:cNvPr id="14338" name="Rectangle 2">
            <a:extLst>
              <a:ext uri="{FF2B5EF4-FFF2-40B4-BE49-F238E27FC236}">
                <a16:creationId xmlns:a16="http://schemas.microsoft.com/office/drawing/2014/main" id="{7EDDB4DF-5EE7-004E-9E14-44410BBA7C1E}"/>
              </a:ext>
            </a:extLst>
          </p:cNvPr>
          <p:cNvSpPr>
            <a:spLocks noGrp="1" noChangeArrowheads="1"/>
          </p:cNvSpPr>
          <p:nvPr>
            <p:ph type="title"/>
          </p:nvPr>
        </p:nvSpPr>
        <p:spPr>
          <a:xfrm>
            <a:off x="838200" y="2398642"/>
            <a:ext cx="10515600" cy="1325563"/>
          </a:xfrm>
          <a:solidFill>
            <a:schemeClr val="accent2">
              <a:lumMod val="40000"/>
              <a:lumOff val="60000"/>
            </a:schemeClr>
          </a:solidFill>
          <a:ln w="25400">
            <a:solidFill>
              <a:schemeClr val="tx1"/>
            </a:solidFill>
          </a:ln>
        </p:spPr>
        <p:txBody>
          <a:bodyPr/>
          <a:lstStyle/>
          <a:p>
            <a:pPr algn="ctr" eaLnBrk="1" hangingPunct="1">
              <a:defRPr/>
            </a:pPr>
            <a:r>
              <a:rPr lang="en-GB" altLang="en-US" dirty="0">
                <a:latin typeface="Baskerville Old Face" panose="02020602080505020303" pitchFamily="18" charset="77"/>
              </a:rPr>
              <a:t>Mechanical Force</a:t>
            </a:r>
          </a:p>
        </p:txBody>
      </p:sp>
    </p:spTree>
    <p:extLst>
      <p:ext uri="{BB962C8B-B14F-4D97-AF65-F5344CB8AC3E}">
        <p14:creationId xmlns:p14="http://schemas.microsoft.com/office/powerpoint/2010/main" val="91624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11C37-A850-8F4F-B385-9AD7BC48A944}"/>
              </a:ext>
            </a:extLst>
          </p:cNvPr>
          <p:cNvSpPr>
            <a:spLocks noGrp="1"/>
          </p:cNvSpPr>
          <p:nvPr>
            <p:ph idx="1"/>
          </p:nvPr>
        </p:nvSpPr>
        <p:spPr>
          <a:xfrm>
            <a:off x="614149" y="887104"/>
            <a:ext cx="11163869" cy="5289859"/>
          </a:xfrm>
          <a:solidFill>
            <a:schemeClr val="accent2">
              <a:lumMod val="60000"/>
              <a:lumOff val="40000"/>
            </a:schemeClr>
          </a:solidFill>
          <a:ln w="25400">
            <a:solidFill>
              <a:schemeClr val="tx1"/>
            </a:solidFill>
          </a:ln>
        </p:spPr>
        <p:txBody>
          <a:bodyPr>
            <a:normAutofit fontScale="92500"/>
          </a:bodyPr>
          <a:lstStyle/>
          <a:p>
            <a:pPr marL="0" indent="0" algn="ctr">
              <a:buNone/>
              <a:defRPr/>
            </a:pPr>
            <a:r>
              <a:rPr lang="en-GB" altLang="en-US" sz="3600" dirty="0">
                <a:latin typeface="Baskerville Old Face" panose="02020602080505020303" pitchFamily="18" charset="77"/>
              </a:rPr>
              <a:t>Blunt trauma.</a:t>
            </a:r>
          </a:p>
          <a:p>
            <a:pPr marL="457200" lvl="1" indent="0">
              <a:buNone/>
              <a:defRPr/>
            </a:pPr>
            <a:endParaRPr lang="en-GB" altLang="en-US" dirty="0">
              <a:latin typeface="Baskerville Old Face" panose="02020602080505020303" pitchFamily="18" charset="77"/>
            </a:endParaRPr>
          </a:p>
          <a:p>
            <a:pPr marL="457200" lvl="1" indent="0">
              <a:buNone/>
              <a:defRPr/>
            </a:pPr>
            <a:r>
              <a:rPr lang="en-GB" altLang="en-US" sz="3200" dirty="0">
                <a:latin typeface="Baskerville Old Face" panose="02020602080505020303" pitchFamily="18" charset="77"/>
              </a:rPr>
              <a:t>Assault with weapons – </a:t>
            </a:r>
          </a:p>
          <a:p>
            <a:pPr marL="457200" lvl="1" indent="0">
              <a:buNone/>
              <a:defRPr/>
            </a:pPr>
            <a:endParaRPr lang="en-GB" altLang="en-US" sz="3200" dirty="0">
              <a:latin typeface="Baskerville Old Face" panose="02020602080505020303" pitchFamily="18" charset="77"/>
            </a:endParaRPr>
          </a:p>
          <a:p>
            <a:pPr lvl="2">
              <a:lnSpc>
                <a:spcPct val="150000"/>
              </a:lnSpc>
              <a:defRPr/>
            </a:pPr>
            <a:r>
              <a:rPr lang="en-GB" altLang="en-US" sz="2800" dirty="0">
                <a:latin typeface="Baskerville Old Face" panose="02020602080505020303" pitchFamily="18" charset="77"/>
              </a:rPr>
              <a:t>Batons, sticks, wicket poles, rubber hoses, PVC pipes, broken furniture etc.</a:t>
            </a:r>
          </a:p>
          <a:p>
            <a:pPr lvl="2">
              <a:lnSpc>
                <a:spcPct val="150000"/>
              </a:lnSpc>
              <a:defRPr/>
            </a:pPr>
            <a:r>
              <a:rPr lang="en-GB" altLang="en-US" sz="2800" dirty="0">
                <a:latin typeface="Baskerville Old Face" panose="02020602080505020303" pitchFamily="18" charset="77"/>
              </a:rPr>
              <a:t>Punching and kicking, dashing the head on objects</a:t>
            </a:r>
          </a:p>
          <a:p>
            <a:pPr lvl="2">
              <a:lnSpc>
                <a:spcPct val="150000"/>
              </a:lnSpc>
              <a:defRPr/>
            </a:pPr>
            <a:r>
              <a:rPr lang="en-GB" altLang="en-US" sz="2800" dirty="0">
                <a:latin typeface="Baskerville Old Face" panose="02020602080505020303" pitchFamily="18" charset="77"/>
              </a:rPr>
              <a:t>Purpose of most these cases is to inflict minimal or minor injuries with severe pain. Therefore perpetrators have found special method to assault a person.</a:t>
            </a:r>
          </a:p>
          <a:p>
            <a:endParaRPr lang="en-US" dirty="0"/>
          </a:p>
        </p:txBody>
      </p:sp>
      <p:sp>
        <p:nvSpPr>
          <p:cNvPr id="4" name="Date Placeholder 3">
            <a:extLst>
              <a:ext uri="{FF2B5EF4-FFF2-40B4-BE49-F238E27FC236}">
                <a16:creationId xmlns:a16="http://schemas.microsoft.com/office/drawing/2014/main" id="{3EBA417D-F800-6848-AA4A-EC3AB485D128}"/>
              </a:ext>
            </a:extLst>
          </p:cNvPr>
          <p:cNvSpPr>
            <a:spLocks noGrp="1"/>
          </p:cNvSpPr>
          <p:nvPr>
            <p:ph type="dt" sz="half" idx="10"/>
          </p:nvPr>
        </p:nvSpPr>
        <p:spPr/>
        <p:txBody>
          <a:bodyPr/>
          <a:lstStyle/>
          <a:p>
            <a:fld id="{9C83967E-AA61-3A4F-92FF-9D9E11CEDFF2}" type="datetime1">
              <a:rPr lang="en-GB" smtClean="0"/>
              <a:t>20/03/2019</a:t>
            </a:fld>
            <a:endParaRPr lang="en-US"/>
          </a:p>
        </p:txBody>
      </p:sp>
      <p:sp>
        <p:nvSpPr>
          <p:cNvPr id="5" name="Footer Placeholder 4">
            <a:extLst>
              <a:ext uri="{FF2B5EF4-FFF2-40B4-BE49-F238E27FC236}">
                <a16:creationId xmlns:a16="http://schemas.microsoft.com/office/drawing/2014/main" id="{9B37C627-615A-AC48-A576-48D80652A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7EF2B-1C8B-C540-B2E0-E64A248D4221}"/>
              </a:ext>
            </a:extLst>
          </p:cNvPr>
          <p:cNvSpPr>
            <a:spLocks noGrp="1"/>
          </p:cNvSpPr>
          <p:nvPr>
            <p:ph type="sldNum" sz="quarter" idx="12"/>
          </p:nvPr>
        </p:nvSpPr>
        <p:spPr/>
        <p:txBody>
          <a:bodyPr/>
          <a:lstStyle/>
          <a:p>
            <a:fld id="{41FA369F-8192-AC4F-9754-968DE86C561C}" type="slidenum">
              <a:rPr lang="en-US" smtClean="0"/>
              <a:t>12</a:t>
            </a:fld>
            <a:endParaRPr lang="en-US"/>
          </a:p>
        </p:txBody>
      </p:sp>
    </p:spTree>
    <p:extLst>
      <p:ext uri="{BB962C8B-B14F-4D97-AF65-F5344CB8AC3E}">
        <p14:creationId xmlns:p14="http://schemas.microsoft.com/office/powerpoint/2010/main" val="638286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Date Placeholder 3">
            <a:extLst>
              <a:ext uri="{FF2B5EF4-FFF2-40B4-BE49-F238E27FC236}">
                <a16:creationId xmlns:a16="http://schemas.microsoft.com/office/drawing/2014/main" id="{0E82FB18-98DA-E549-B0DC-6536BEDFC16D}"/>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5503F86F-647F-1F41-A2D6-9D43339386DA}" type="datetime1">
              <a:rPr lang="en-GB" altLang="en-US" sz="1200" smtClean="0"/>
              <a:t>20/03/2019</a:t>
            </a:fld>
            <a:endParaRPr lang="en-GB" altLang="en-US" sz="1200"/>
          </a:p>
        </p:txBody>
      </p:sp>
      <p:sp>
        <p:nvSpPr>
          <p:cNvPr id="22530" name="Footer Placeholder 4">
            <a:extLst>
              <a:ext uri="{FF2B5EF4-FFF2-40B4-BE49-F238E27FC236}">
                <a16:creationId xmlns:a16="http://schemas.microsoft.com/office/drawing/2014/main" id="{80CA4E3A-4F7F-A047-91D6-B6E2B41AF9C0}"/>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2531" name="Slide Number Placeholder 5">
            <a:extLst>
              <a:ext uri="{FF2B5EF4-FFF2-40B4-BE49-F238E27FC236}">
                <a16:creationId xmlns:a16="http://schemas.microsoft.com/office/drawing/2014/main" id="{1A43312E-E9BF-3241-852E-FB0078389930}"/>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648BFD77-B427-3249-85CA-E5DF93003765}" type="slidenum">
              <a:rPr lang="en-GB" altLang="en-US" sz="1200"/>
              <a:pPr>
                <a:spcBef>
                  <a:spcPct val="0"/>
                </a:spcBef>
                <a:buClrTx/>
                <a:buSzTx/>
                <a:buFontTx/>
                <a:buNone/>
              </a:pPr>
              <a:t>13</a:t>
            </a:fld>
            <a:endParaRPr lang="en-GB" altLang="en-US" sz="1200"/>
          </a:p>
        </p:txBody>
      </p:sp>
      <p:sp>
        <p:nvSpPr>
          <p:cNvPr id="15362" name="Rectangle 2">
            <a:extLst>
              <a:ext uri="{FF2B5EF4-FFF2-40B4-BE49-F238E27FC236}">
                <a16:creationId xmlns:a16="http://schemas.microsoft.com/office/drawing/2014/main" id="{27B5BC6E-65A8-D547-8BE8-5C0097D0034A}"/>
              </a:ext>
            </a:extLst>
          </p:cNvPr>
          <p:cNvSpPr>
            <a:spLocks noGrp="1" noChangeArrowheads="1"/>
          </p:cNvSpPr>
          <p:nvPr>
            <p:ph type="title"/>
          </p:nvPr>
        </p:nvSpPr>
        <p:spPr>
          <a:xfrm>
            <a:off x="838200" y="214999"/>
            <a:ext cx="10515600" cy="1004201"/>
          </a:xfrm>
          <a:solidFill>
            <a:schemeClr val="accent4">
              <a:lumMod val="20000"/>
              <a:lumOff val="80000"/>
            </a:schemeClr>
          </a:solidFill>
          <a:ln w="25400">
            <a:solidFill>
              <a:schemeClr val="tx1"/>
            </a:solidFill>
          </a:ln>
        </p:spPr>
        <p:txBody>
          <a:bodyPr>
            <a:normAutofit/>
          </a:bodyPr>
          <a:lstStyle/>
          <a:p>
            <a:pPr algn="ctr" eaLnBrk="1" hangingPunct="1">
              <a:defRPr/>
            </a:pPr>
            <a:r>
              <a:rPr lang="en-GB" altLang="en-US" sz="3200" dirty="0">
                <a:latin typeface="Baskerville Old Face" panose="02020602080505020303" pitchFamily="18" charset="77"/>
              </a:rPr>
              <a:t>Special methods – blunt force</a:t>
            </a:r>
          </a:p>
        </p:txBody>
      </p:sp>
      <p:sp>
        <p:nvSpPr>
          <p:cNvPr id="15363" name="Rectangle 3">
            <a:extLst>
              <a:ext uri="{FF2B5EF4-FFF2-40B4-BE49-F238E27FC236}">
                <a16:creationId xmlns:a16="http://schemas.microsoft.com/office/drawing/2014/main" id="{5E14418D-361E-7242-AF6C-F5A5A72C545C}"/>
              </a:ext>
            </a:extLst>
          </p:cNvPr>
          <p:cNvSpPr>
            <a:spLocks noGrp="1" noChangeArrowheads="1"/>
          </p:cNvSpPr>
          <p:nvPr>
            <p:ph type="body" idx="1"/>
          </p:nvPr>
        </p:nvSpPr>
        <p:spPr>
          <a:xfrm>
            <a:off x="838200" y="1460310"/>
            <a:ext cx="10515600" cy="4864290"/>
          </a:xfrm>
          <a:solidFill>
            <a:schemeClr val="accent4">
              <a:lumMod val="40000"/>
              <a:lumOff val="60000"/>
            </a:schemeClr>
          </a:solidFill>
          <a:ln w="25400">
            <a:solidFill>
              <a:schemeClr val="tx1"/>
            </a:solidFill>
          </a:ln>
        </p:spPr>
        <p:txBody>
          <a:bodyPr/>
          <a:lstStyle/>
          <a:p>
            <a:pPr marL="0" indent="0" eaLnBrk="1" hangingPunct="1">
              <a:lnSpc>
                <a:spcPct val="90000"/>
              </a:lnSpc>
              <a:buNone/>
              <a:defRPr/>
            </a:pPr>
            <a:r>
              <a:rPr lang="en-GB" altLang="en-US" dirty="0" err="1">
                <a:latin typeface="Baskerville Old Face" panose="02020602080505020303" pitchFamily="18" charset="77"/>
              </a:rPr>
              <a:t>Belana</a:t>
            </a:r>
            <a:r>
              <a:rPr lang="en-GB" altLang="en-US" dirty="0">
                <a:latin typeface="Baskerville Old Face" panose="02020602080505020303" pitchFamily="18" charset="77"/>
              </a:rPr>
              <a:t>.</a:t>
            </a:r>
          </a:p>
          <a:p>
            <a:pPr lvl="2" eaLnBrk="1" hangingPunct="1">
              <a:lnSpc>
                <a:spcPct val="90000"/>
              </a:lnSpc>
              <a:defRPr/>
            </a:pPr>
            <a:r>
              <a:rPr lang="en-GB" altLang="en-US" sz="2800" dirty="0">
                <a:latin typeface="Baskerville Old Face" panose="02020602080505020303" pitchFamily="18" charset="77"/>
              </a:rPr>
              <a:t>Victim lying prone. Pole kept across the body and rolled up and down with a great force or weight being applied to it.</a:t>
            </a:r>
          </a:p>
          <a:p>
            <a:pPr marL="0" indent="0" eaLnBrk="1" hangingPunct="1">
              <a:lnSpc>
                <a:spcPct val="90000"/>
              </a:lnSpc>
              <a:buNone/>
              <a:defRPr/>
            </a:pPr>
            <a:r>
              <a:rPr lang="en-GB" altLang="en-US" dirty="0" err="1">
                <a:latin typeface="Baskerville Old Face" panose="02020602080505020303" pitchFamily="18" charset="77"/>
              </a:rPr>
              <a:t>Falagna</a:t>
            </a:r>
            <a:r>
              <a:rPr lang="en-GB" altLang="en-US" dirty="0">
                <a:latin typeface="Baskerville Old Face" panose="02020602080505020303" pitchFamily="18" charset="77"/>
              </a:rPr>
              <a:t>/Bastinado</a:t>
            </a:r>
          </a:p>
          <a:p>
            <a:pPr lvl="2" eaLnBrk="1" hangingPunct="1">
              <a:lnSpc>
                <a:spcPct val="90000"/>
              </a:lnSpc>
              <a:defRPr/>
            </a:pPr>
            <a:r>
              <a:rPr lang="en-GB" altLang="en-US" sz="2800" dirty="0">
                <a:latin typeface="Baskerville Old Face" panose="02020602080505020303" pitchFamily="18" charset="77"/>
              </a:rPr>
              <a:t>Blows to the soles of the feet. Causes contusions, fracture of metatarsal bones and phalanges. Difficulty in walking.</a:t>
            </a:r>
          </a:p>
          <a:p>
            <a:pPr marL="0" indent="0" eaLnBrk="1" hangingPunct="1">
              <a:lnSpc>
                <a:spcPct val="90000"/>
              </a:lnSpc>
              <a:buNone/>
              <a:defRPr/>
            </a:pPr>
            <a:r>
              <a:rPr lang="en-GB" altLang="en-US" dirty="0" err="1">
                <a:latin typeface="Baskerville Old Face" panose="02020602080505020303" pitchFamily="18" charset="77"/>
              </a:rPr>
              <a:t>Telephono</a:t>
            </a:r>
            <a:endParaRPr lang="en-GB" altLang="en-US" dirty="0">
              <a:latin typeface="Baskerville Old Face" panose="02020602080505020303" pitchFamily="18" charset="77"/>
            </a:endParaRPr>
          </a:p>
          <a:p>
            <a:pPr lvl="2" eaLnBrk="1" hangingPunct="1">
              <a:lnSpc>
                <a:spcPct val="90000"/>
              </a:lnSpc>
              <a:defRPr/>
            </a:pPr>
            <a:r>
              <a:rPr lang="en-GB" altLang="en-US" sz="2800" dirty="0">
                <a:latin typeface="Baskerville Old Face" panose="02020602080505020303" pitchFamily="18" charset="77"/>
              </a:rPr>
              <a:t>Bilateral simultaneous slapping to the face. With open palms. Contusion and </a:t>
            </a:r>
            <a:r>
              <a:rPr lang="en-GB" altLang="en-US" sz="2800" dirty="0" err="1">
                <a:latin typeface="Baskerville Old Face" panose="02020602080505020303" pitchFamily="18" charset="77"/>
              </a:rPr>
              <a:t>heamatoma</a:t>
            </a:r>
            <a:r>
              <a:rPr lang="en-GB" altLang="en-US" sz="2800" dirty="0">
                <a:latin typeface="Baskerville Old Face" panose="02020602080505020303" pitchFamily="18" charset="77"/>
              </a:rPr>
              <a:t> involving the ears. Cauliflower ears.</a:t>
            </a:r>
          </a:p>
          <a:p>
            <a:pPr eaLnBrk="1" hangingPunct="1">
              <a:lnSpc>
                <a:spcPct val="90000"/>
              </a:lnSpc>
              <a:defRPr/>
            </a:pPr>
            <a:endParaRPr lang="en-GB" altLang="en-US" dirty="0"/>
          </a:p>
        </p:txBody>
      </p:sp>
    </p:spTree>
    <p:extLst>
      <p:ext uri="{BB962C8B-B14F-4D97-AF65-F5344CB8AC3E}">
        <p14:creationId xmlns:p14="http://schemas.microsoft.com/office/powerpoint/2010/main" val="253470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Date Placeholder 3">
            <a:extLst>
              <a:ext uri="{FF2B5EF4-FFF2-40B4-BE49-F238E27FC236}">
                <a16:creationId xmlns:a16="http://schemas.microsoft.com/office/drawing/2014/main" id="{B7E74E6C-3D01-B347-B5A4-924765FA26C5}"/>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0B1187DC-889B-7143-A996-805D7E1C1BC6}" type="datetime1">
              <a:rPr lang="en-GB" altLang="en-US" sz="1200" smtClean="0"/>
              <a:t>20/03/2019</a:t>
            </a:fld>
            <a:endParaRPr lang="en-GB" altLang="en-US" sz="1200"/>
          </a:p>
        </p:txBody>
      </p:sp>
      <p:sp>
        <p:nvSpPr>
          <p:cNvPr id="23554" name="Footer Placeholder 4">
            <a:extLst>
              <a:ext uri="{FF2B5EF4-FFF2-40B4-BE49-F238E27FC236}">
                <a16:creationId xmlns:a16="http://schemas.microsoft.com/office/drawing/2014/main" id="{754F523C-8186-1F40-AB27-39612C0A6664}"/>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3555" name="Slide Number Placeholder 5">
            <a:extLst>
              <a:ext uri="{FF2B5EF4-FFF2-40B4-BE49-F238E27FC236}">
                <a16:creationId xmlns:a16="http://schemas.microsoft.com/office/drawing/2014/main" id="{F4839BC6-3668-9140-88EF-E492A727A48A}"/>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0FCC3BA2-A985-3A45-BD68-B44F2D1488BB}" type="slidenum">
              <a:rPr lang="en-GB" altLang="en-US" sz="1200"/>
              <a:pPr>
                <a:spcBef>
                  <a:spcPct val="0"/>
                </a:spcBef>
                <a:buClrTx/>
                <a:buSzTx/>
                <a:buFontTx/>
                <a:buNone/>
              </a:pPr>
              <a:t>14</a:t>
            </a:fld>
            <a:endParaRPr lang="en-GB" altLang="en-US" sz="1200"/>
          </a:p>
        </p:txBody>
      </p:sp>
      <p:sp>
        <p:nvSpPr>
          <p:cNvPr id="16387" name="Rectangle 3">
            <a:extLst>
              <a:ext uri="{FF2B5EF4-FFF2-40B4-BE49-F238E27FC236}">
                <a16:creationId xmlns:a16="http://schemas.microsoft.com/office/drawing/2014/main" id="{F4DC38DF-D39D-5148-9BAD-9727207A4AEE}"/>
              </a:ext>
            </a:extLst>
          </p:cNvPr>
          <p:cNvSpPr>
            <a:spLocks noGrp="1" noChangeArrowheads="1"/>
          </p:cNvSpPr>
          <p:nvPr>
            <p:ph type="body" idx="1"/>
          </p:nvPr>
        </p:nvSpPr>
        <p:spPr>
          <a:xfrm>
            <a:off x="838200" y="2265528"/>
            <a:ext cx="10515599" cy="1992573"/>
          </a:xfrm>
          <a:solidFill>
            <a:schemeClr val="accent2">
              <a:lumMod val="20000"/>
              <a:lumOff val="80000"/>
            </a:schemeClr>
          </a:solidFill>
          <a:ln w="25400">
            <a:solidFill>
              <a:schemeClr val="tx1"/>
            </a:solidFill>
          </a:ln>
        </p:spPr>
        <p:txBody>
          <a:bodyPr>
            <a:normAutofit/>
          </a:bodyPr>
          <a:lstStyle/>
          <a:p>
            <a:pPr algn="just" eaLnBrk="1" hangingPunct="1">
              <a:defRPr/>
            </a:pPr>
            <a:r>
              <a:rPr lang="en-GB" altLang="en-US" sz="3200" dirty="0">
                <a:latin typeface="Baskerville Old Face" panose="02020602080505020303" pitchFamily="18" charset="77"/>
              </a:rPr>
              <a:t>Head trauma -  book is kept on the head blunt force applied to it. No serious injuries as the force is diffusely applied.</a:t>
            </a:r>
          </a:p>
        </p:txBody>
      </p:sp>
    </p:spTree>
    <p:extLst>
      <p:ext uri="{BB962C8B-B14F-4D97-AF65-F5344CB8AC3E}">
        <p14:creationId xmlns:p14="http://schemas.microsoft.com/office/powerpoint/2010/main" val="202154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Date Placeholder 3">
            <a:extLst>
              <a:ext uri="{FF2B5EF4-FFF2-40B4-BE49-F238E27FC236}">
                <a16:creationId xmlns:a16="http://schemas.microsoft.com/office/drawing/2014/main" id="{FD603B72-E5D3-1D4F-BF1F-3E38F62F6936}"/>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9E1FB932-CC6C-EA41-A237-7D62FB23057B}" type="datetime1">
              <a:rPr lang="en-GB" altLang="en-US" sz="1200" smtClean="0"/>
              <a:t>20/03/2019</a:t>
            </a:fld>
            <a:endParaRPr lang="en-GB" altLang="en-US" sz="1200"/>
          </a:p>
        </p:txBody>
      </p:sp>
      <p:sp>
        <p:nvSpPr>
          <p:cNvPr id="24578" name="Footer Placeholder 4">
            <a:extLst>
              <a:ext uri="{FF2B5EF4-FFF2-40B4-BE49-F238E27FC236}">
                <a16:creationId xmlns:a16="http://schemas.microsoft.com/office/drawing/2014/main" id="{A73940C6-812F-6B45-AB66-B3B836A983DE}"/>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4579" name="Slide Number Placeholder 5">
            <a:extLst>
              <a:ext uri="{FF2B5EF4-FFF2-40B4-BE49-F238E27FC236}">
                <a16:creationId xmlns:a16="http://schemas.microsoft.com/office/drawing/2014/main" id="{8ABEEAA5-B0EA-CE40-AB5D-2C3263D6E09E}"/>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F56BE209-1D31-F649-AFBE-5B018BC2F219}" type="slidenum">
              <a:rPr lang="en-GB" altLang="en-US" sz="1200"/>
              <a:pPr>
                <a:spcBef>
                  <a:spcPct val="0"/>
                </a:spcBef>
                <a:buClrTx/>
                <a:buSzTx/>
                <a:buFontTx/>
                <a:buNone/>
              </a:pPr>
              <a:t>15</a:t>
            </a:fld>
            <a:endParaRPr lang="en-GB" altLang="en-US" sz="1200"/>
          </a:p>
        </p:txBody>
      </p:sp>
      <p:sp>
        <p:nvSpPr>
          <p:cNvPr id="17410" name="Rectangle 2">
            <a:extLst>
              <a:ext uri="{FF2B5EF4-FFF2-40B4-BE49-F238E27FC236}">
                <a16:creationId xmlns:a16="http://schemas.microsoft.com/office/drawing/2014/main" id="{91EDEC0C-C718-5D42-896F-8C5C939238CF}"/>
              </a:ext>
            </a:extLst>
          </p:cNvPr>
          <p:cNvSpPr>
            <a:spLocks noGrp="1" noChangeArrowheads="1"/>
          </p:cNvSpPr>
          <p:nvPr>
            <p:ph type="title"/>
          </p:nvPr>
        </p:nvSpPr>
        <p:spPr>
          <a:xfrm>
            <a:off x="838200" y="365126"/>
            <a:ext cx="10515600" cy="822230"/>
          </a:xfrm>
          <a:solidFill>
            <a:schemeClr val="accent6">
              <a:lumMod val="60000"/>
              <a:lumOff val="40000"/>
            </a:schemeClr>
          </a:solidFill>
          <a:ln w="25400">
            <a:solidFill>
              <a:schemeClr val="tx1"/>
            </a:solidFill>
          </a:ln>
        </p:spPr>
        <p:txBody>
          <a:bodyPr/>
          <a:lstStyle/>
          <a:p>
            <a:pPr eaLnBrk="1" hangingPunct="1">
              <a:defRPr/>
            </a:pPr>
            <a:r>
              <a:rPr lang="en-GB" altLang="en-US" sz="3600" dirty="0">
                <a:latin typeface="Baskerville Old Face" panose="02020602080505020303" pitchFamily="18" charset="77"/>
              </a:rPr>
              <a:t>Injuries</a:t>
            </a:r>
            <a:r>
              <a:rPr lang="en-GB" altLang="en-US" sz="3600" dirty="0"/>
              <a:t> </a:t>
            </a:r>
          </a:p>
        </p:txBody>
      </p:sp>
      <p:sp>
        <p:nvSpPr>
          <p:cNvPr id="17411" name="Rectangle 3">
            <a:extLst>
              <a:ext uri="{FF2B5EF4-FFF2-40B4-BE49-F238E27FC236}">
                <a16:creationId xmlns:a16="http://schemas.microsoft.com/office/drawing/2014/main" id="{B9295439-CCD4-7F4E-B597-C6A0C557D3B8}"/>
              </a:ext>
            </a:extLst>
          </p:cNvPr>
          <p:cNvSpPr>
            <a:spLocks noGrp="1" noChangeArrowheads="1"/>
          </p:cNvSpPr>
          <p:nvPr>
            <p:ph type="body" idx="1"/>
          </p:nvPr>
        </p:nvSpPr>
        <p:spPr>
          <a:xfrm>
            <a:off x="838200" y="1651379"/>
            <a:ext cx="10515600" cy="4525584"/>
          </a:xfrm>
          <a:solidFill>
            <a:schemeClr val="accent6">
              <a:lumMod val="20000"/>
              <a:lumOff val="80000"/>
            </a:schemeClr>
          </a:solidFill>
          <a:ln w="25400">
            <a:solidFill>
              <a:schemeClr val="tx1"/>
            </a:solidFill>
          </a:ln>
        </p:spPr>
        <p:txBody>
          <a:bodyPr/>
          <a:lstStyle/>
          <a:p>
            <a:pPr eaLnBrk="1" hangingPunct="1">
              <a:lnSpc>
                <a:spcPct val="80000"/>
              </a:lnSpc>
              <a:defRPr/>
            </a:pPr>
            <a:r>
              <a:rPr lang="en-GB" altLang="en-US" sz="2400" dirty="0">
                <a:latin typeface="Baskerville Old Face" panose="02020602080505020303" pitchFamily="18" charset="77"/>
              </a:rPr>
              <a:t>Abrasions, contusions, lacerations, fractures depending on the site and the amount of force applied.</a:t>
            </a:r>
          </a:p>
          <a:p>
            <a:pPr eaLnBrk="1" hangingPunct="1">
              <a:lnSpc>
                <a:spcPct val="80000"/>
              </a:lnSpc>
              <a:defRPr/>
            </a:pPr>
            <a:r>
              <a:rPr lang="en-GB" altLang="en-US" sz="2400" dirty="0">
                <a:latin typeface="Baskerville Old Face" panose="02020602080505020303" pitchFamily="18" charset="77"/>
              </a:rPr>
              <a:t>Sometimes only pain without any obvious scars.</a:t>
            </a:r>
          </a:p>
          <a:p>
            <a:pPr eaLnBrk="1" hangingPunct="1">
              <a:lnSpc>
                <a:spcPct val="80000"/>
              </a:lnSpc>
              <a:defRPr/>
            </a:pPr>
            <a:r>
              <a:rPr lang="en-GB" altLang="en-US" sz="2400" dirty="0">
                <a:latin typeface="Baskerville Old Face" panose="02020602080505020303" pitchFamily="18" charset="77"/>
              </a:rPr>
              <a:t>Most of the time injuries are healed </a:t>
            </a:r>
          </a:p>
          <a:p>
            <a:pPr eaLnBrk="1" hangingPunct="1">
              <a:lnSpc>
                <a:spcPct val="80000"/>
              </a:lnSpc>
              <a:defRPr/>
            </a:pPr>
            <a:r>
              <a:rPr lang="en-GB" altLang="en-US" sz="2400" dirty="0">
                <a:latin typeface="Baskerville Old Face" panose="02020602080505020303" pitchFamily="18" charset="77"/>
              </a:rPr>
              <a:t>These scars should be differentiated from innocent injuries which are not related to torture.</a:t>
            </a:r>
          </a:p>
          <a:p>
            <a:pPr eaLnBrk="1" hangingPunct="1">
              <a:lnSpc>
                <a:spcPct val="80000"/>
              </a:lnSpc>
              <a:defRPr/>
            </a:pPr>
            <a:r>
              <a:rPr lang="en-GB" altLang="en-US" sz="2400" dirty="0">
                <a:latin typeface="Baskerville Old Face" panose="02020602080505020303" pitchFamily="18" charset="77"/>
              </a:rPr>
              <a:t> x-rays will show healed and healing fractures.</a:t>
            </a:r>
          </a:p>
          <a:p>
            <a:pPr eaLnBrk="1" hangingPunct="1">
              <a:lnSpc>
                <a:spcPct val="80000"/>
              </a:lnSpc>
              <a:defRPr/>
            </a:pPr>
            <a:r>
              <a:rPr lang="en-GB" altLang="en-US" sz="2400" dirty="0">
                <a:latin typeface="Baskerville Old Face" panose="02020602080505020303" pitchFamily="18" charset="77"/>
              </a:rPr>
              <a:t>Many </a:t>
            </a:r>
            <a:r>
              <a:rPr lang="en-GB" altLang="en-US" sz="2400" dirty="0" err="1">
                <a:latin typeface="Baskerville Old Face" panose="02020602080505020303" pitchFamily="18" charset="77"/>
              </a:rPr>
              <a:t>musculo</a:t>
            </a:r>
            <a:r>
              <a:rPr lang="en-GB" altLang="en-US" sz="2400" dirty="0">
                <a:latin typeface="Baskerville Old Face" panose="02020602080505020303" pitchFamily="18" charset="77"/>
              </a:rPr>
              <a:t>-skeletal trauma will present with </a:t>
            </a:r>
            <a:r>
              <a:rPr lang="en-GB" altLang="en-US" sz="2400" dirty="0" err="1">
                <a:latin typeface="Baskerville Old Face" panose="02020602080505020303" pitchFamily="18" charset="77"/>
              </a:rPr>
              <a:t>arthropathies</a:t>
            </a:r>
            <a:r>
              <a:rPr lang="en-GB" altLang="en-US" sz="2400" dirty="0">
                <a:latin typeface="Baskerville Old Face" panose="02020602080505020303" pitchFamily="18" charset="77"/>
              </a:rPr>
              <a:t> and other related conditions.</a:t>
            </a:r>
          </a:p>
          <a:p>
            <a:pPr eaLnBrk="1" hangingPunct="1">
              <a:lnSpc>
                <a:spcPct val="80000"/>
              </a:lnSpc>
              <a:defRPr/>
            </a:pPr>
            <a:r>
              <a:rPr lang="en-GB" altLang="en-US" sz="2400" dirty="0">
                <a:latin typeface="Baskerville Old Face" panose="02020602080505020303" pitchFamily="18" charset="77"/>
              </a:rPr>
              <a:t>Victim may be permanently disabled or in some occasions even the death can occur.</a:t>
            </a:r>
          </a:p>
        </p:txBody>
      </p:sp>
    </p:spTree>
    <p:extLst>
      <p:ext uri="{BB962C8B-B14F-4D97-AF65-F5344CB8AC3E}">
        <p14:creationId xmlns:p14="http://schemas.microsoft.com/office/powerpoint/2010/main" val="264655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Date Placeholder 3">
            <a:extLst>
              <a:ext uri="{FF2B5EF4-FFF2-40B4-BE49-F238E27FC236}">
                <a16:creationId xmlns:a16="http://schemas.microsoft.com/office/drawing/2014/main" id="{42D67AC6-F448-8648-AA1B-01CACAE01D14}"/>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4FE2CF84-A7C8-6E47-93B4-E51085A12A2A}" type="datetime1">
              <a:rPr lang="en-GB" altLang="en-US" sz="1200" smtClean="0"/>
              <a:t>20/03/2019</a:t>
            </a:fld>
            <a:endParaRPr lang="en-GB" altLang="en-US" sz="1200"/>
          </a:p>
        </p:txBody>
      </p:sp>
      <p:sp>
        <p:nvSpPr>
          <p:cNvPr id="25602" name="Footer Placeholder 4">
            <a:extLst>
              <a:ext uri="{FF2B5EF4-FFF2-40B4-BE49-F238E27FC236}">
                <a16:creationId xmlns:a16="http://schemas.microsoft.com/office/drawing/2014/main" id="{5989150E-2703-F04B-9591-58AF801DD4B1}"/>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5603" name="Slide Number Placeholder 5">
            <a:extLst>
              <a:ext uri="{FF2B5EF4-FFF2-40B4-BE49-F238E27FC236}">
                <a16:creationId xmlns:a16="http://schemas.microsoft.com/office/drawing/2014/main" id="{DA02C688-8699-5E4C-8482-CAC100AA101B}"/>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F6B6ED5-60CE-314B-A95D-4E2A790C3DF3}" type="slidenum">
              <a:rPr lang="en-GB" altLang="en-US" sz="1200"/>
              <a:pPr>
                <a:spcBef>
                  <a:spcPct val="0"/>
                </a:spcBef>
                <a:buClrTx/>
                <a:buSzTx/>
                <a:buFontTx/>
                <a:buNone/>
              </a:pPr>
              <a:t>16</a:t>
            </a:fld>
            <a:endParaRPr lang="en-GB" altLang="en-US" sz="1200"/>
          </a:p>
        </p:txBody>
      </p:sp>
      <p:sp>
        <p:nvSpPr>
          <p:cNvPr id="18434" name="Rectangle 2">
            <a:extLst>
              <a:ext uri="{FF2B5EF4-FFF2-40B4-BE49-F238E27FC236}">
                <a16:creationId xmlns:a16="http://schemas.microsoft.com/office/drawing/2014/main" id="{A4646575-0085-4F46-A606-CCE360075D0A}"/>
              </a:ext>
            </a:extLst>
          </p:cNvPr>
          <p:cNvSpPr>
            <a:spLocks noGrp="1" noChangeArrowheads="1"/>
          </p:cNvSpPr>
          <p:nvPr>
            <p:ph type="title"/>
          </p:nvPr>
        </p:nvSpPr>
        <p:spPr>
          <a:xfrm>
            <a:off x="838200" y="365126"/>
            <a:ext cx="10515600" cy="972356"/>
          </a:xfrm>
          <a:solidFill>
            <a:schemeClr val="accent5">
              <a:lumMod val="40000"/>
              <a:lumOff val="60000"/>
            </a:schemeClr>
          </a:solidFill>
          <a:ln w="25400">
            <a:solidFill>
              <a:schemeClr val="tx1"/>
            </a:solidFill>
          </a:ln>
        </p:spPr>
        <p:txBody>
          <a:bodyPr/>
          <a:lstStyle/>
          <a:p>
            <a:pPr algn="l" eaLnBrk="1" hangingPunct="1">
              <a:defRPr/>
            </a:pPr>
            <a:r>
              <a:rPr lang="en-GB" altLang="en-US" sz="3200" dirty="0">
                <a:latin typeface="Baskerville Old Face" panose="02020602080505020303" pitchFamily="18" charset="77"/>
              </a:rPr>
              <a:t>Sharp force trauma.</a:t>
            </a:r>
          </a:p>
        </p:txBody>
      </p:sp>
      <p:sp>
        <p:nvSpPr>
          <p:cNvPr id="18435" name="Rectangle 3">
            <a:extLst>
              <a:ext uri="{FF2B5EF4-FFF2-40B4-BE49-F238E27FC236}">
                <a16:creationId xmlns:a16="http://schemas.microsoft.com/office/drawing/2014/main" id="{C47CA179-E7CD-7449-9F61-C215B1391CAE}"/>
              </a:ext>
            </a:extLst>
          </p:cNvPr>
          <p:cNvSpPr>
            <a:spLocks noGrp="1" noChangeArrowheads="1"/>
          </p:cNvSpPr>
          <p:nvPr>
            <p:ph type="body" idx="1"/>
          </p:nvPr>
        </p:nvSpPr>
        <p:spPr>
          <a:solidFill>
            <a:schemeClr val="accent5"/>
          </a:solidFill>
          <a:ln w="25400">
            <a:solidFill>
              <a:schemeClr val="tx1"/>
            </a:solidFill>
          </a:ln>
        </p:spPr>
        <p:txBody>
          <a:bodyPr>
            <a:normAutofit/>
          </a:bodyPr>
          <a:lstStyle/>
          <a:p>
            <a:pPr algn="just" eaLnBrk="1" hangingPunct="1">
              <a:defRPr/>
            </a:pPr>
            <a:r>
              <a:rPr lang="en-GB" altLang="en-US" sz="3200" dirty="0">
                <a:latin typeface="Baskerville Old Face" panose="02020602080505020303" pitchFamily="18" charset="77"/>
              </a:rPr>
              <a:t>Cutting with  -knifes, razor blades etc.</a:t>
            </a:r>
          </a:p>
          <a:p>
            <a:pPr marL="0" indent="0" algn="just" eaLnBrk="1" hangingPunct="1">
              <a:buNone/>
              <a:defRPr/>
            </a:pPr>
            <a:endParaRPr lang="en-GB" altLang="en-US" sz="3200" dirty="0">
              <a:latin typeface="Baskerville Old Face" panose="02020602080505020303" pitchFamily="18" charset="77"/>
            </a:endParaRPr>
          </a:p>
          <a:p>
            <a:pPr algn="just" eaLnBrk="1" hangingPunct="1">
              <a:defRPr/>
            </a:pPr>
            <a:r>
              <a:rPr lang="en-GB" altLang="en-US" sz="3200" dirty="0">
                <a:latin typeface="Baskerville Old Face" panose="02020602080505020303" pitchFamily="18" charset="77"/>
              </a:rPr>
              <a:t>Healed leaving linear scars.</a:t>
            </a:r>
          </a:p>
          <a:p>
            <a:pPr marL="0" indent="0" algn="just" eaLnBrk="1" hangingPunct="1">
              <a:buNone/>
              <a:defRPr/>
            </a:pPr>
            <a:endParaRPr lang="en-GB" altLang="en-US" sz="3200" dirty="0">
              <a:latin typeface="Baskerville Old Face" panose="02020602080505020303" pitchFamily="18" charset="77"/>
            </a:endParaRPr>
          </a:p>
          <a:p>
            <a:pPr algn="just" eaLnBrk="1" hangingPunct="1">
              <a:defRPr/>
            </a:pPr>
            <a:r>
              <a:rPr lang="en-GB" altLang="en-US" sz="3200" dirty="0">
                <a:latin typeface="Baskerville Old Face" panose="02020602080505020303" pitchFamily="18" charset="77"/>
              </a:rPr>
              <a:t>Must be differentiated from injuries resulting from other events especially self inflicted cut injuries.</a:t>
            </a:r>
          </a:p>
        </p:txBody>
      </p:sp>
    </p:spTree>
    <p:extLst>
      <p:ext uri="{BB962C8B-B14F-4D97-AF65-F5344CB8AC3E}">
        <p14:creationId xmlns:p14="http://schemas.microsoft.com/office/powerpoint/2010/main" val="4133339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Date Placeholder 3">
            <a:extLst>
              <a:ext uri="{FF2B5EF4-FFF2-40B4-BE49-F238E27FC236}">
                <a16:creationId xmlns:a16="http://schemas.microsoft.com/office/drawing/2014/main" id="{94147E7A-7A8E-B84F-8EB5-74998FDEC906}"/>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0050E26-6C19-B74E-8DBB-E2E583FAAA23}" type="datetime1">
              <a:rPr lang="en-GB" altLang="en-US" sz="1200" smtClean="0"/>
              <a:t>20/03/2019</a:t>
            </a:fld>
            <a:endParaRPr lang="en-GB" altLang="en-US" sz="1200"/>
          </a:p>
        </p:txBody>
      </p:sp>
      <p:sp>
        <p:nvSpPr>
          <p:cNvPr id="26626" name="Footer Placeholder 4">
            <a:extLst>
              <a:ext uri="{FF2B5EF4-FFF2-40B4-BE49-F238E27FC236}">
                <a16:creationId xmlns:a16="http://schemas.microsoft.com/office/drawing/2014/main" id="{1C749E18-4883-0847-B09C-42EB939EE721}"/>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6627" name="Slide Number Placeholder 5">
            <a:extLst>
              <a:ext uri="{FF2B5EF4-FFF2-40B4-BE49-F238E27FC236}">
                <a16:creationId xmlns:a16="http://schemas.microsoft.com/office/drawing/2014/main" id="{A2C382E1-A9D4-0A45-9490-821A82EB90DE}"/>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BBBA0E3-87A4-7845-8085-D01F88D9D3D6}" type="slidenum">
              <a:rPr lang="en-GB" altLang="en-US" sz="1200"/>
              <a:pPr>
                <a:spcBef>
                  <a:spcPct val="0"/>
                </a:spcBef>
                <a:buClrTx/>
                <a:buSzTx/>
                <a:buFontTx/>
                <a:buNone/>
              </a:pPr>
              <a:t>17</a:t>
            </a:fld>
            <a:endParaRPr lang="en-GB" altLang="en-US" sz="1200"/>
          </a:p>
        </p:txBody>
      </p:sp>
      <p:sp>
        <p:nvSpPr>
          <p:cNvPr id="19458" name="Rectangle 2">
            <a:extLst>
              <a:ext uri="{FF2B5EF4-FFF2-40B4-BE49-F238E27FC236}">
                <a16:creationId xmlns:a16="http://schemas.microsoft.com/office/drawing/2014/main" id="{DED1A18A-1C60-9140-B496-07F9A94D166C}"/>
              </a:ext>
            </a:extLst>
          </p:cNvPr>
          <p:cNvSpPr>
            <a:spLocks noGrp="1" noChangeArrowheads="1"/>
          </p:cNvSpPr>
          <p:nvPr>
            <p:ph type="title"/>
          </p:nvPr>
        </p:nvSpPr>
        <p:spPr>
          <a:xfrm>
            <a:off x="838200" y="365126"/>
            <a:ext cx="10515600" cy="835878"/>
          </a:xfrm>
          <a:solidFill>
            <a:schemeClr val="accent4">
              <a:lumMod val="20000"/>
              <a:lumOff val="80000"/>
            </a:schemeClr>
          </a:solidFill>
          <a:ln w="25400">
            <a:solidFill>
              <a:schemeClr val="tx1"/>
            </a:solidFill>
          </a:ln>
        </p:spPr>
        <p:txBody>
          <a:bodyPr/>
          <a:lstStyle/>
          <a:p>
            <a:pPr algn="l" eaLnBrk="1" hangingPunct="1">
              <a:defRPr/>
            </a:pPr>
            <a:r>
              <a:rPr lang="en-GB" altLang="en-US" sz="3200" dirty="0">
                <a:latin typeface="Baskerville Old Face" panose="02020602080505020303" pitchFamily="18" charset="77"/>
              </a:rPr>
              <a:t>Penetrating trauma</a:t>
            </a:r>
          </a:p>
        </p:txBody>
      </p:sp>
      <p:sp>
        <p:nvSpPr>
          <p:cNvPr id="19459" name="Rectangle 3">
            <a:extLst>
              <a:ext uri="{FF2B5EF4-FFF2-40B4-BE49-F238E27FC236}">
                <a16:creationId xmlns:a16="http://schemas.microsoft.com/office/drawing/2014/main" id="{9E44719C-A59C-FF4F-A57E-6167C35EAC4F}"/>
              </a:ext>
            </a:extLst>
          </p:cNvPr>
          <p:cNvSpPr>
            <a:spLocks noGrp="1" noChangeArrowheads="1"/>
          </p:cNvSpPr>
          <p:nvPr>
            <p:ph type="body" idx="1"/>
          </p:nvPr>
        </p:nvSpPr>
        <p:spPr>
          <a:solidFill>
            <a:schemeClr val="accent2">
              <a:lumMod val="60000"/>
              <a:lumOff val="40000"/>
            </a:schemeClr>
          </a:solidFill>
          <a:ln w="25400">
            <a:solidFill>
              <a:schemeClr val="tx1"/>
            </a:solidFill>
          </a:ln>
        </p:spPr>
        <p:txBody>
          <a:bodyPr/>
          <a:lstStyle/>
          <a:p>
            <a:pPr algn="just" eaLnBrk="1" hangingPunct="1">
              <a:lnSpc>
                <a:spcPct val="90000"/>
              </a:lnSpc>
              <a:defRPr/>
            </a:pPr>
            <a:r>
              <a:rPr lang="en-GB" altLang="en-US" dirty="0">
                <a:latin typeface="Baskerville Old Face" panose="02020602080505020303" pitchFamily="18" charset="77"/>
              </a:rPr>
              <a:t>Pricks/stabs with pointed objects.</a:t>
            </a:r>
          </a:p>
          <a:p>
            <a:pPr algn="just" eaLnBrk="1" hangingPunct="1">
              <a:lnSpc>
                <a:spcPct val="90000"/>
              </a:lnSpc>
              <a:defRPr/>
            </a:pPr>
            <a:r>
              <a:rPr lang="en-GB" altLang="en-US" dirty="0">
                <a:latin typeface="Baskerville Old Face" panose="02020602080505020303" pitchFamily="18" charset="77"/>
              </a:rPr>
              <a:t>Puncture the skin leaving oval irregular shape scars.</a:t>
            </a:r>
          </a:p>
          <a:p>
            <a:pPr algn="just" eaLnBrk="1" hangingPunct="1">
              <a:lnSpc>
                <a:spcPct val="90000"/>
              </a:lnSpc>
              <a:defRPr/>
            </a:pPr>
            <a:r>
              <a:rPr lang="en-GB" altLang="en-US" dirty="0">
                <a:latin typeface="Baskerville Old Face" panose="02020602080505020303" pitchFamily="18" charset="77"/>
              </a:rPr>
              <a:t>Pricking under nails – injury to nails and bleeding under them. Disappear with time.</a:t>
            </a:r>
          </a:p>
          <a:p>
            <a:pPr algn="just">
              <a:defRPr/>
            </a:pPr>
            <a:r>
              <a:rPr lang="en-GB" altLang="en-US" dirty="0">
                <a:latin typeface="Baskerville Old Face" panose="02020602080505020303" pitchFamily="18" charset="77"/>
              </a:rPr>
              <a:t>Insertion of barbed wire in to anus and rectum. Usually through a PVC pipe. Difficult to see the injuries. Examination with </a:t>
            </a:r>
            <a:r>
              <a:rPr lang="en-GB" altLang="en-US" dirty="0" err="1">
                <a:latin typeface="Baskerville Old Face" panose="02020602080505020303" pitchFamily="18" charset="77"/>
              </a:rPr>
              <a:t>proctoscope</a:t>
            </a:r>
            <a:r>
              <a:rPr lang="en-GB" altLang="en-US" dirty="0">
                <a:latin typeface="Baskerville Old Face" panose="02020602080505020303" pitchFamily="18" charset="77"/>
              </a:rPr>
              <a:t> might be necessary.  </a:t>
            </a:r>
          </a:p>
        </p:txBody>
      </p:sp>
    </p:spTree>
    <p:extLst>
      <p:ext uri="{BB962C8B-B14F-4D97-AF65-F5344CB8AC3E}">
        <p14:creationId xmlns:p14="http://schemas.microsoft.com/office/powerpoint/2010/main" val="308376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Date Placeholder 3">
            <a:extLst>
              <a:ext uri="{FF2B5EF4-FFF2-40B4-BE49-F238E27FC236}">
                <a16:creationId xmlns:a16="http://schemas.microsoft.com/office/drawing/2014/main" id="{4FC0DDC8-7570-ED4C-80D8-D4FDB1124332}"/>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05D7B68-60F4-7B4C-80B2-BEEA548A8CC5}" type="datetime1">
              <a:rPr lang="en-GB" altLang="en-US" sz="1200" smtClean="0"/>
              <a:t>20/03/2019</a:t>
            </a:fld>
            <a:endParaRPr lang="en-GB" altLang="en-US" sz="1200"/>
          </a:p>
        </p:txBody>
      </p:sp>
      <p:sp>
        <p:nvSpPr>
          <p:cNvPr id="27650" name="Footer Placeholder 4">
            <a:extLst>
              <a:ext uri="{FF2B5EF4-FFF2-40B4-BE49-F238E27FC236}">
                <a16:creationId xmlns:a16="http://schemas.microsoft.com/office/drawing/2014/main" id="{19C245C7-4A45-D84C-9D56-5384800C1F0E}"/>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7651" name="Slide Number Placeholder 5">
            <a:extLst>
              <a:ext uri="{FF2B5EF4-FFF2-40B4-BE49-F238E27FC236}">
                <a16:creationId xmlns:a16="http://schemas.microsoft.com/office/drawing/2014/main" id="{0B6FF9BC-8C03-E845-B647-6BD512BCE52B}"/>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2624081F-8687-FC46-BE21-BA0078F45981}" type="slidenum">
              <a:rPr lang="en-GB" altLang="en-US" sz="1200"/>
              <a:pPr>
                <a:spcBef>
                  <a:spcPct val="0"/>
                </a:spcBef>
                <a:buClrTx/>
                <a:buSzTx/>
                <a:buFontTx/>
                <a:buNone/>
              </a:pPr>
              <a:t>18</a:t>
            </a:fld>
            <a:endParaRPr lang="en-GB" altLang="en-US" sz="1200"/>
          </a:p>
        </p:txBody>
      </p:sp>
      <p:sp>
        <p:nvSpPr>
          <p:cNvPr id="20482" name="Rectangle 2">
            <a:extLst>
              <a:ext uri="{FF2B5EF4-FFF2-40B4-BE49-F238E27FC236}">
                <a16:creationId xmlns:a16="http://schemas.microsoft.com/office/drawing/2014/main" id="{D8BB3D03-0209-9747-9557-308DB581FAFE}"/>
              </a:ext>
            </a:extLst>
          </p:cNvPr>
          <p:cNvSpPr>
            <a:spLocks noGrp="1" noChangeArrowheads="1"/>
          </p:cNvSpPr>
          <p:nvPr>
            <p:ph type="title"/>
          </p:nvPr>
        </p:nvSpPr>
        <p:spPr>
          <a:xfrm>
            <a:off x="838200" y="365125"/>
            <a:ext cx="10515600" cy="753991"/>
          </a:xfrm>
          <a:solidFill>
            <a:schemeClr val="accent4">
              <a:lumMod val="40000"/>
              <a:lumOff val="60000"/>
            </a:schemeClr>
          </a:solidFill>
          <a:ln w="25400">
            <a:solidFill>
              <a:schemeClr val="tx1"/>
            </a:solidFill>
          </a:ln>
        </p:spPr>
        <p:txBody>
          <a:bodyPr/>
          <a:lstStyle/>
          <a:p>
            <a:pPr algn="l" eaLnBrk="1" hangingPunct="1">
              <a:defRPr/>
            </a:pPr>
            <a:r>
              <a:rPr lang="en-GB" altLang="en-US" sz="3200" dirty="0">
                <a:latin typeface="Baskerville Old Face" panose="02020602080505020303" pitchFamily="18" charset="77"/>
              </a:rPr>
              <a:t>Other Physical agents.</a:t>
            </a:r>
          </a:p>
        </p:txBody>
      </p:sp>
      <p:sp>
        <p:nvSpPr>
          <p:cNvPr id="20483" name="Rectangle 3">
            <a:extLst>
              <a:ext uri="{FF2B5EF4-FFF2-40B4-BE49-F238E27FC236}">
                <a16:creationId xmlns:a16="http://schemas.microsoft.com/office/drawing/2014/main" id="{4DB4BE09-F7EC-3D48-89E1-CDF882F7018D}"/>
              </a:ext>
            </a:extLst>
          </p:cNvPr>
          <p:cNvSpPr>
            <a:spLocks noGrp="1" noChangeArrowheads="1"/>
          </p:cNvSpPr>
          <p:nvPr>
            <p:ph type="body" idx="1"/>
          </p:nvPr>
        </p:nvSpPr>
        <p:spPr>
          <a:xfrm>
            <a:off x="838200" y="1583140"/>
            <a:ext cx="10515600" cy="4741460"/>
          </a:xfrm>
          <a:solidFill>
            <a:srgbClr val="FFFF00"/>
          </a:solidFill>
          <a:ln w="25400">
            <a:solidFill>
              <a:schemeClr val="tx1"/>
            </a:solidFill>
          </a:ln>
        </p:spPr>
        <p:txBody>
          <a:bodyPr>
            <a:normAutofit/>
          </a:bodyPr>
          <a:lstStyle/>
          <a:p>
            <a:pPr algn="just" eaLnBrk="1" hangingPunct="1">
              <a:lnSpc>
                <a:spcPct val="80000"/>
              </a:lnSpc>
              <a:defRPr/>
            </a:pPr>
            <a:r>
              <a:rPr lang="en-GB" altLang="en-US" dirty="0">
                <a:latin typeface="Baskerville Old Face" panose="02020602080505020303" pitchFamily="18" charset="77"/>
              </a:rPr>
              <a:t>Burns with – cigarettes, burning cellophane, heated metal objects. </a:t>
            </a:r>
          </a:p>
          <a:p>
            <a:pPr marL="0" indent="0" algn="just" eaLnBrk="1" hangingPunct="1">
              <a:lnSpc>
                <a:spcPct val="80000"/>
              </a:lnSpc>
              <a:buNone/>
              <a:defRPr/>
            </a:pPr>
            <a:r>
              <a:rPr lang="en-GB" altLang="en-US" i="1" dirty="0">
                <a:latin typeface="Baskerville Old Face" panose="02020602080505020303" pitchFamily="18" charset="77"/>
              </a:rPr>
              <a:t>(Cigarette burns scars are usually circular and should be differentiated from chicken pox scars.)</a:t>
            </a:r>
          </a:p>
          <a:p>
            <a:pPr marL="0" indent="0" algn="just" eaLnBrk="1" hangingPunct="1">
              <a:lnSpc>
                <a:spcPct val="80000"/>
              </a:lnSpc>
              <a:buNone/>
              <a:defRPr/>
            </a:pPr>
            <a:endParaRPr lang="en-GB" altLang="en-US" dirty="0">
              <a:latin typeface="Baskerville Old Face" panose="02020602080505020303" pitchFamily="18" charset="77"/>
            </a:endParaRPr>
          </a:p>
          <a:p>
            <a:pPr algn="just" eaLnBrk="1" hangingPunct="1">
              <a:lnSpc>
                <a:spcPct val="80000"/>
              </a:lnSpc>
              <a:defRPr/>
            </a:pPr>
            <a:r>
              <a:rPr lang="en-GB" altLang="en-US" dirty="0">
                <a:latin typeface="Baskerville Old Face" panose="02020602080505020303" pitchFamily="18" charset="77"/>
              </a:rPr>
              <a:t>Cold water on genitals – no specific injuries.</a:t>
            </a:r>
          </a:p>
          <a:p>
            <a:pPr marL="0" indent="0" algn="just" eaLnBrk="1" hangingPunct="1">
              <a:lnSpc>
                <a:spcPct val="80000"/>
              </a:lnSpc>
              <a:buNone/>
              <a:defRPr/>
            </a:pPr>
            <a:endParaRPr lang="en-GB" altLang="en-US" dirty="0">
              <a:latin typeface="Baskerville Old Face" panose="02020602080505020303" pitchFamily="18" charset="77"/>
            </a:endParaRPr>
          </a:p>
          <a:p>
            <a:pPr algn="just" eaLnBrk="1" hangingPunct="1">
              <a:lnSpc>
                <a:spcPct val="80000"/>
              </a:lnSpc>
              <a:defRPr/>
            </a:pPr>
            <a:r>
              <a:rPr lang="en-GB" altLang="en-US" dirty="0">
                <a:latin typeface="Baskerville Old Face" panose="02020602080505020303" pitchFamily="18" charset="77"/>
              </a:rPr>
              <a:t>Water jet under pressure. Especially in to the anus usually won’t leave any marks but sometimes could cause internal injuries and even death.</a:t>
            </a:r>
          </a:p>
        </p:txBody>
      </p:sp>
    </p:spTree>
    <p:extLst>
      <p:ext uri="{BB962C8B-B14F-4D97-AF65-F5344CB8AC3E}">
        <p14:creationId xmlns:p14="http://schemas.microsoft.com/office/powerpoint/2010/main" val="385764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DDA63-374B-9142-895F-86AE54B0A151}"/>
              </a:ext>
            </a:extLst>
          </p:cNvPr>
          <p:cNvSpPr>
            <a:spLocks noGrp="1"/>
          </p:cNvSpPr>
          <p:nvPr>
            <p:ph idx="1"/>
          </p:nvPr>
        </p:nvSpPr>
        <p:spPr>
          <a:xfrm>
            <a:off x="279400" y="641445"/>
            <a:ext cx="11430000" cy="5535518"/>
          </a:xfrm>
          <a:solidFill>
            <a:schemeClr val="accent6">
              <a:lumMod val="40000"/>
              <a:lumOff val="60000"/>
            </a:schemeClr>
          </a:solidFill>
          <a:ln w="25400">
            <a:solidFill>
              <a:schemeClr val="tx1"/>
            </a:solidFill>
          </a:ln>
        </p:spPr>
        <p:txBody>
          <a:bodyPr/>
          <a:lstStyle/>
          <a:p>
            <a:pPr algn="just">
              <a:lnSpc>
                <a:spcPct val="80000"/>
              </a:lnSpc>
              <a:defRPr/>
            </a:pPr>
            <a:r>
              <a:rPr lang="en-GB" altLang="en-US" dirty="0">
                <a:latin typeface="Baskerville Old Face" panose="02020602080505020303" pitchFamily="18" charset="77"/>
              </a:rPr>
              <a:t>Immersion/submersion – “</a:t>
            </a:r>
            <a:r>
              <a:rPr lang="en-GB" altLang="en-US" dirty="0" err="1">
                <a:latin typeface="Baskerville Old Face" panose="02020602080505020303" pitchFamily="18" charset="77"/>
              </a:rPr>
              <a:t>Submarino</a:t>
            </a:r>
            <a:r>
              <a:rPr lang="en-GB" altLang="en-US" dirty="0">
                <a:latin typeface="Baskerville Old Face" panose="02020602080505020303" pitchFamily="18" charset="77"/>
              </a:rPr>
              <a:t>”. </a:t>
            </a:r>
          </a:p>
          <a:p>
            <a:pPr marL="0" indent="0" algn="just">
              <a:lnSpc>
                <a:spcPct val="80000"/>
              </a:lnSpc>
              <a:buNone/>
              <a:defRPr/>
            </a:pPr>
            <a:r>
              <a:rPr lang="en-GB" altLang="en-US" dirty="0">
                <a:latin typeface="Baskerville Old Face" panose="02020602080505020303" pitchFamily="18" charset="77"/>
              </a:rPr>
              <a:t>Forceful immersion often in to putrid water. Often hands and feet tied and lowered in to water/liquid with a rope attached. Inhalation of liquid cause infections. </a:t>
            </a:r>
          </a:p>
          <a:p>
            <a:pPr marL="0" indent="0" algn="just">
              <a:lnSpc>
                <a:spcPct val="80000"/>
              </a:lnSpc>
              <a:buNone/>
              <a:defRPr/>
            </a:pPr>
            <a:r>
              <a:rPr lang="en-GB" altLang="en-US" dirty="0">
                <a:latin typeface="Baskerville Old Face" panose="02020602080505020303" pitchFamily="18" charset="77"/>
              </a:rPr>
              <a:t>Bag put around the face and filled with liquid</a:t>
            </a:r>
          </a:p>
          <a:p>
            <a:pPr marL="0" indent="0" algn="just">
              <a:lnSpc>
                <a:spcPct val="80000"/>
              </a:lnSpc>
              <a:buNone/>
              <a:defRPr/>
            </a:pPr>
            <a:endParaRPr lang="en-GB" altLang="en-US" dirty="0">
              <a:latin typeface="Baskerville Old Face" panose="02020602080505020303" pitchFamily="18" charset="77"/>
            </a:endParaRPr>
          </a:p>
          <a:p>
            <a:pPr marL="0" indent="0" algn="just">
              <a:lnSpc>
                <a:spcPct val="80000"/>
              </a:lnSpc>
              <a:buNone/>
              <a:defRPr/>
            </a:pPr>
            <a:endParaRPr lang="en-GB" altLang="en-US" dirty="0">
              <a:latin typeface="Baskerville Old Face" panose="02020602080505020303" pitchFamily="18" charset="77"/>
            </a:endParaRPr>
          </a:p>
          <a:p>
            <a:pPr algn="just">
              <a:lnSpc>
                <a:spcPct val="80000"/>
              </a:lnSpc>
              <a:defRPr/>
            </a:pPr>
            <a:r>
              <a:rPr lang="en-GB" altLang="en-US" dirty="0">
                <a:latin typeface="Baskerville Old Face" panose="02020602080505020303" pitchFamily="18" charset="77"/>
              </a:rPr>
              <a:t>Applying irritant substances – chilli powder, irritant fumes, petroleum products. Substance put in a bag and put around the face.</a:t>
            </a:r>
          </a:p>
          <a:p>
            <a:endParaRPr lang="en-US" dirty="0"/>
          </a:p>
        </p:txBody>
      </p:sp>
      <p:sp>
        <p:nvSpPr>
          <p:cNvPr id="4" name="Date Placeholder 3">
            <a:extLst>
              <a:ext uri="{FF2B5EF4-FFF2-40B4-BE49-F238E27FC236}">
                <a16:creationId xmlns:a16="http://schemas.microsoft.com/office/drawing/2014/main" id="{E20E3342-7FA3-184F-BFAD-ACF3E4550ABE}"/>
              </a:ext>
            </a:extLst>
          </p:cNvPr>
          <p:cNvSpPr>
            <a:spLocks noGrp="1"/>
          </p:cNvSpPr>
          <p:nvPr>
            <p:ph type="dt" sz="half" idx="10"/>
          </p:nvPr>
        </p:nvSpPr>
        <p:spPr/>
        <p:txBody>
          <a:bodyPr/>
          <a:lstStyle/>
          <a:p>
            <a:fld id="{27EF62AA-EE25-1541-8C83-134471F2671D}" type="datetime1">
              <a:rPr lang="en-GB" smtClean="0"/>
              <a:t>20/03/2019</a:t>
            </a:fld>
            <a:endParaRPr lang="en-US"/>
          </a:p>
        </p:txBody>
      </p:sp>
      <p:sp>
        <p:nvSpPr>
          <p:cNvPr id="5" name="Footer Placeholder 4">
            <a:extLst>
              <a:ext uri="{FF2B5EF4-FFF2-40B4-BE49-F238E27FC236}">
                <a16:creationId xmlns:a16="http://schemas.microsoft.com/office/drawing/2014/main" id="{B06CBE4C-F7C8-F149-964B-35F0784AC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CBEF5-1978-1946-893D-C2C653612FD6}"/>
              </a:ext>
            </a:extLst>
          </p:cNvPr>
          <p:cNvSpPr>
            <a:spLocks noGrp="1"/>
          </p:cNvSpPr>
          <p:nvPr>
            <p:ph type="sldNum" sz="quarter" idx="12"/>
          </p:nvPr>
        </p:nvSpPr>
        <p:spPr/>
        <p:txBody>
          <a:bodyPr/>
          <a:lstStyle/>
          <a:p>
            <a:fld id="{41FA369F-8192-AC4F-9754-968DE86C561C}" type="slidenum">
              <a:rPr lang="en-US" smtClean="0"/>
              <a:t>19</a:t>
            </a:fld>
            <a:endParaRPr lang="en-US"/>
          </a:p>
        </p:txBody>
      </p:sp>
    </p:spTree>
    <p:extLst>
      <p:ext uri="{BB962C8B-B14F-4D97-AF65-F5344CB8AC3E}">
        <p14:creationId xmlns:p14="http://schemas.microsoft.com/office/powerpoint/2010/main" val="132197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49E617-AA7A-8146-B27D-813FB09881A1}"/>
              </a:ext>
            </a:extLst>
          </p:cNvPr>
          <p:cNvSpPr>
            <a:spLocks noGrp="1"/>
          </p:cNvSpPr>
          <p:nvPr>
            <p:ph idx="1"/>
          </p:nvPr>
        </p:nvSpPr>
        <p:spPr>
          <a:xfrm>
            <a:off x="596900" y="300116"/>
            <a:ext cx="10998200" cy="754133"/>
          </a:xfrm>
          <a:solidFill>
            <a:schemeClr val="accent4">
              <a:lumMod val="20000"/>
              <a:lumOff val="80000"/>
            </a:schemeClr>
          </a:solidFill>
          <a:ln w="25400">
            <a:solidFill>
              <a:schemeClr val="tx1"/>
            </a:solidFill>
          </a:ln>
        </p:spPr>
        <p:txBody>
          <a:bodyPr>
            <a:normAutofit/>
          </a:bodyPr>
          <a:lstStyle/>
          <a:p>
            <a:pPr algn="just"/>
            <a:r>
              <a:rPr lang="en-GB" altLang="en-US" sz="3600" dirty="0">
                <a:latin typeface="Baskerville Old Face" panose="02020602080505020303" pitchFamily="18" charset="77"/>
              </a:rPr>
              <a:t>Electric shock – “</a:t>
            </a:r>
            <a:r>
              <a:rPr lang="en-GB" altLang="en-US" sz="3600" dirty="0" err="1">
                <a:latin typeface="Baskerville Old Face" panose="02020602080505020303" pitchFamily="18" charset="77"/>
              </a:rPr>
              <a:t>Picana</a:t>
            </a:r>
            <a:r>
              <a:rPr lang="en-GB" altLang="en-US" sz="3600" dirty="0">
                <a:latin typeface="Baskerville Old Face" panose="02020602080505020303" pitchFamily="18" charset="77"/>
              </a:rPr>
              <a:t>” </a:t>
            </a:r>
            <a:endParaRPr lang="en-US" sz="3600" dirty="0"/>
          </a:p>
        </p:txBody>
      </p:sp>
      <p:sp>
        <p:nvSpPr>
          <p:cNvPr id="4" name="Date Placeholder 3">
            <a:extLst>
              <a:ext uri="{FF2B5EF4-FFF2-40B4-BE49-F238E27FC236}">
                <a16:creationId xmlns:a16="http://schemas.microsoft.com/office/drawing/2014/main" id="{A60BC286-E3D3-9C45-B6D1-C10C6F2B2954}"/>
              </a:ext>
            </a:extLst>
          </p:cNvPr>
          <p:cNvSpPr>
            <a:spLocks noGrp="1"/>
          </p:cNvSpPr>
          <p:nvPr>
            <p:ph type="dt" sz="half" idx="10"/>
          </p:nvPr>
        </p:nvSpPr>
        <p:spPr/>
        <p:txBody>
          <a:bodyPr/>
          <a:lstStyle/>
          <a:p>
            <a:fld id="{27EF62AA-EE25-1541-8C83-134471F2671D}" type="datetime1">
              <a:rPr lang="en-GB" smtClean="0"/>
              <a:t>20/03/2019</a:t>
            </a:fld>
            <a:endParaRPr lang="en-US"/>
          </a:p>
        </p:txBody>
      </p:sp>
      <p:sp>
        <p:nvSpPr>
          <p:cNvPr id="5" name="Footer Placeholder 4">
            <a:extLst>
              <a:ext uri="{FF2B5EF4-FFF2-40B4-BE49-F238E27FC236}">
                <a16:creationId xmlns:a16="http://schemas.microsoft.com/office/drawing/2014/main" id="{B2E2A470-8D1E-524C-8871-28187C427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1272F-813E-B44A-97BE-DDFBF2B06252}"/>
              </a:ext>
            </a:extLst>
          </p:cNvPr>
          <p:cNvSpPr>
            <a:spLocks noGrp="1"/>
          </p:cNvSpPr>
          <p:nvPr>
            <p:ph type="sldNum" sz="quarter" idx="12"/>
          </p:nvPr>
        </p:nvSpPr>
        <p:spPr/>
        <p:txBody>
          <a:bodyPr/>
          <a:lstStyle/>
          <a:p>
            <a:fld id="{41FA369F-8192-AC4F-9754-968DE86C561C}" type="slidenum">
              <a:rPr lang="en-US" smtClean="0"/>
              <a:t>20</a:t>
            </a:fld>
            <a:endParaRPr lang="en-US"/>
          </a:p>
        </p:txBody>
      </p:sp>
      <p:pic>
        <p:nvPicPr>
          <p:cNvPr id="7" name="Picture 6">
            <a:extLst>
              <a:ext uri="{FF2B5EF4-FFF2-40B4-BE49-F238E27FC236}">
                <a16:creationId xmlns:a16="http://schemas.microsoft.com/office/drawing/2014/main" id="{07FF989D-00D8-0D4B-9A67-975093E8D73F}"/>
              </a:ext>
            </a:extLst>
          </p:cNvPr>
          <p:cNvPicPr>
            <a:picLocks noChangeAspect="1"/>
          </p:cNvPicPr>
          <p:nvPr/>
        </p:nvPicPr>
        <p:blipFill>
          <a:blip r:embed="rId2"/>
          <a:stretch>
            <a:fillRect/>
          </a:stretch>
        </p:blipFill>
        <p:spPr>
          <a:xfrm>
            <a:off x="360272" y="1473453"/>
            <a:ext cx="5792555" cy="4217342"/>
          </a:xfrm>
          <a:prstGeom prst="rect">
            <a:avLst/>
          </a:prstGeom>
        </p:spPr>
      </p:pic>
      <p:sp>
        <p:nvSpPr>
          <p:cNvPr id="8" name="Rectangle 7">
            <a:extLst>
              <a:ext uri="{FF2B5EF4-FFF2-40B4-BE49-F238E27FC236}">
                <a16:creationId xmlns:a16="http://schemas.microsoft.com/office/drawing/2014/main" id="{EF7FAB1B-C924-194E-8193-153C8255424D}"/>
              </a:ext>
            </a:extLst>
          </p:cNvPr>
          <p:cNvSpPr/>
          <p:nvPr/>
        </p:nvSpPr>
        <p:spPr>
          <a:xfrm>
            <a:off x="6550616" y="1689298"/>
            <a:ext cx="5438184" cy="3785652"/>
          </a:xfrm>
          <a:prstGeom prst="rect">
            <a:avLst/>
          </a:prstGeom>
          <a:solidFill>
            <a:schemeClr val="accent2">
              <a:lumMod val="20000"/>
              <a:lumOff val="80000"/>
            </a:schemeClr>
          </a:solidFill>
          <a:ln w="25400">
            <a:solidFill>
              <a:schemeClr val="tx1"/>
            </a:solidFill>
          </a:ln>
        </p:spPr>
        <p:txBody>
          <a:bodyPr wrap="square">
            <a:spAutoFit/>
          </a:bodyPr>
          <a:lstStyle/>
          <a:p>
            <a:pPr algn="just"/>
            <a:r>
              <a:rPr lang="en-GB" sz="2400" b="0" i="0" dirty="0">
                <a:solidFill>
                  <a:srgbClr val="222222"/>
                </a:solidFill>
                <a:effectLst/>
                <a:latin typeface="Baskerville Old Face" panose="02020602080505020303" pitchFamily="18" charset="77"/>
              </a:rPr>
              <a:t>The shocks are high voltage and low current. The high voltage means the shocks are ample but the low current means they are less likely to kill the victim, enabling longer torture sessions </a:t>
            </a:r>
          </a:p>
          <a:p>
            <a:pPr algn="just"/>
            <a:r>
              <a:rPr lang="en-GB" altLang="en-US" sz="2400" dirty="0">
                <a:latin typeface="Baskerville Old Face" panose="02020602080505020303" pitchFamily="18" charset="77"/>
              </a:rPr>
              <a:t>Skin  changes may be seen. Sometimes the shock is applied to the genitals.</a:t>
            </a:r>
          </a:p>
          <a:p>
            <a:pPr algn="just"/>
            <a:r>
              <a:rPr lang="en-GB" sz="2400" dirty="0">
                <a:latin typeface="Baskerville Old Face" panose="02020602080505020303" pitchFamily="18" charset="77"/>
              </a:rPr>
              <a:t>Often water is thrown over the victim to reduce the electrical resistance of the skin</a:t>
            </a:r>
            <a:br>
              <a:rPr lang="en-GB" altLang="en-US" sz="2400" dirty="0">
                <a:latin typeface="Baskerville Old Face" panose="02020602080505020303" pitchFamily="18" charset="77"/>
              </a:rPr>
            </a:br>
            <a:endParaRPr lang="en-US" sz="2400" dirty="0">
              <a:latin typeface="Baskerville Old Face" panose="02020602080505020303" pitchFamily="18" charset="77"/>
            </a:endParaRPr>
          </a:p>
        </p:txBody>
      </p:sp>
    </p:spTree>
    <p:extLst>
      <p:ext uri="{BB962C8B-B14F-4D97-AF65-F5344CB8AC3E}">
        <p14:creationId xmlns:p14="http://schemas.microsoft.com/office/powerpoint/2010/main" val="398075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6EB2-17AD-FF43-9FD9-77C00200EC00}"/>
              </a:ext>
            </a:extLst>
          </p:cNvPr>
          <p:cNvSpPr>
            <a:spLocks noGrp="1"/>
          </p:cNvSpPr>
          <p:nvPr>
            <p:ph type="title"/>
          </p:nvPr>
        </p:nvSpPr>
        <p:spPr/>
        <p:txBody>
          <a:bodyPr/>
          <a:lstStyle/>
          <a:p>
            <a:r>
              <a:rPr lang="en-US" b="1" dirty="0">
                <a:latin typeface="Baskerville Old Face" panose="02020602080505020303" pitchFamily="18" charset="77"/>
              </a:rPr>
              <a:t>Definition of Torture</a:t>
            </a:r>
          </a:p>
        </p:txBody>
      </p:sp>
      <p:sp>
        <p:nvSpPr>
          <p:cNvPr id="3" name="Content Placeholder 2">
            <a:extLst>
              <a:ext uri="{FF2B5EF4-FFF2-40B4-BE49-F238E27FC236}">
                <a16:creationId xmlns:a16="http://schemas.microsoft.com/office/drawing/2014/main" id="{93018507-A098-954C-B765-24050A4E01B2}"/>
              </a:ext>
            </a:extLst>
          </p:cNvPr>
          <p:cNvSpPr>
            <a:spLocks noGrp="1"/>
          </p:cNvSpPr>
          <p:nvPr>
            <p:ph idx="1"/>
          </p:nvPr>
        </p:nvSpPr>
        <p:spPr>
          <a:xfrm>
            <a:off x="838200" y="2213083"/>
            <a:ext cx="10444566" cy="3800260"/>
          </a:xfrm>
        </p:spPr>
        <p:txBody>
          <a:bodyPr/>
          <a:lstStyle/>
          <a:p>
            <a:pPr marL="0" indent="0" algn="just">
              <a:buNone/>
            </a:pPr>
            <a:r>
              <a:rPr lang="en-GB" altLang="en-US" sz="3600" dirty="0">
                <a:solidFill>
                  <a:srgbClr val="FF0000"/>
                </a:solidFill>
                <a:latin typeface="Baskerville Old Face" panose="02020602080505020303" pitchFamily="18" charset="77"/>
              </a:rPr>
              <a:t>Deliberate</a:t>
            </a:r>
            <a:r>
              <a:rPr lang="en-GB" altLang="en-US" sz="3600" dirty="0">
                <a:latin typeface="Baskerville Old Face" panose="02020602080505020303" pitchFamily="18" charset="77"/>
              </a:rPr>
              <a:t>, </a:t>
            </a:r>
            <a:r>
              <a:rPr lang="en-GB" altLang="en-US" sz="3600" dirty="0">
                <a:solidFill>
                  <a:srgbClr val="0070C0"/>
                </a:solidFill>
                <a:latin typeface="Baskerville Old Face" panose="02020602080505020303" pitchFamily="18" charset="77"/>
              </a:rPr>
              <a:t>Systematic</a:t>
            </a:r>
            <a:r>
              <a:rPr lang="en-GB" altLang="en-US" sz="3600" dirty="0">
                <a:latin typeface="Baskerville Old Face" panose="02020602080505020303" pitchFamily="18" charset="77"/>
              </a:rPr>
              <a:t> and </a:t>
            </a:r>
            <a:r>
              <a:rPr lang="en-GB" altLang="en-US" sz="3600" dirty="0">
                <a:solidFill>
                  <a:schemeClr val="accent6">
                    <a:lumMod val="50000"/>
                  </a:schemeClr>
                </a:solidFill>
                <a:latin typeface="Baskerville Old Face" panose="02020602080505020303" pitchFamily="18" charset="77"/>
              </a:rPr>
              <a:t>Wanton</a:t>
            </a:r>
            <a:r>
              <a:rPr lang="en-GB" altLang="en-US" sz="3600" dirty="0">
                <a:latin typeface="Baskerville Old Face" panose="02020602080505020303" pitchFamily="18" charset="77"/>
              </a:rPr>
              <a:t> infliction of physical and mental suffering by one or more persons acting alone or on the orders of an authority of a state or any organization to force another person to yield information, make a confession or for any other reason. </a:t>
            </a:r>
          </a:p>
          <a:p>
            <a:pPr marL="0" indent="0" algn="just">
              <a:buNone/>
            </a:pPr>
            <a:r>
              <a:rPr lang="en-GB" altLang="en-US" sz="2400" dirty="0">
                <a:latin typeface="Baskerville Old Face" panose="02020602080505020303" pitchFamily="18" charset="77"/>
              </a:rPr>
              <a:t>(Declaration of Tokyo, 1975.)</a:t>
            </a:r>
          </a:p>
          <a:p>
            <a:endParaRPr lang="en-US" dirty="0"/>
          </a:p>
        </p:txBody>
      </p:sp>
      <p:sp>
        <p:nvSpPr>
          <p:cNvPr id="4" name="Date Placeholder 3">
            <a:extLst>
              <a:ext uri="{FF2B5EF4-FFF2-40B4-BE49-F238E27FC236}">
                <a16:creationId xmlns:a16="http://schemas.microsoft.com/office/drawing/2014/main" id="{46873478-9BED-2642-8839-77AE5EFB9CB9}"/>
              </a:ext>
            </a:extLst>
          </p:cNvPr>
          <p:cNvSpPr>
            <a:spLocks noGrp="1"/>
          </p:cNvSpPr>
          <p:nvPr>
            <p:ph type="dt" sz="half" idx="10"/>
          </p:nvPr>
        </p:nvSpPr>
        <p:spPr/>
        <p:txBody>
          <a:bodyPr/>
          <a:lstStyle/>
          <a:p>
            <a:fld id="{87E4839F-7E27-8747-BF83-BCEECC1FF0DC}" type="datetime1">
              <a:rPr lang="en-GB" smtClean="0"/>
              <a:t>20/03/2019</a:t>
            </a:fld>
            <a:endParaRPr lang="en-US"/>
          </a:p>
        </p:txBody>
      </p:sp>
      <p:sp>
        <p:nvSpPr>
          <p:cNvPr id="5" name="Footer Placeholder 4">
            <a:extLst>
              <a:ext uri="{FF2B5EF4-FFF2-40B4-BE49-F238E27FC236}">
                <a16:creationId xmlns:a16="http://schemas.microsoft.com/office/drawing/2014/main" id="{E373FB32-3598-4B48-B16F-E8BCC56B8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D278F-8200-0C41-B1DA-06D43433FF0B}"/>
              </a:ext>
            </a:extLst>
          </p:cNvPr>
          <p:cNvSpPr>
            <a:spLocks noGrp="1"/>
          </p:cNvSpPr>
          <p:nvPr>
            <p:ph type="sldNum" sz="quarter" idx="12"/>
          </p:nvPr>
        </p:nvSpPr>
        <p:spPr/>
        <p:txBody>
          <a:bodyPr/>
          <a:lstStyle/>
          <a:p>
            <a:fld id="{41FA369F-8192-AC4F-9754-968DE86C561C}" type="slidenum">
              <a:rPr lang="en-US" smtClean="0"/>
              <a:t>3</a:t>
            </a:fld>
            <a:endParaRPr lang="en-US"/>
          </a:p>
        </p:txBody>
      </p:sp>
    </p:spTree>
    <p:extLst>
      <p:ext uri="{BB962C8B-B14F-4D97-AF65-F5344CB8AC3E}">
        <p14:creationId xmlns:p14="http://schemas.microsoft.com/office/powerpoint/2010/main" val="1033930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3">
            <a:extLst>
              <a:ext uri="{FF2B5EF4-FFF2-40B4-BE49-F238E27FC236}">
                <a16:creationId xmlns:a16="http://schemas.microsoft.com/office/drawing/2014/main" id="{B3FDF511-F0D7-9B45-9A83-CF4CC8BD2FDF}"/>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83E45D5-8D29-6340-80F6-BF12508DA2D3}" type="datetime1">
              <a:rPr lang="en-GB" altLang="en-US" sz="1200" smtClean="0"/>
              <a:t>20/03/2019</a:t>
            </a:fld>
            <a:endParaRPr lang="en-GB" altLang="en-US" sz="1200"/>
          </a:p>
        </p:txBody>
      </p:sp>
      <p:sp>
        <p:nvSpPr>
          <p:cNvPr id="28674" name="Footer Placeholder 4">
            <a:extLst>
              <a:ext uri="{FF2B5EF4-FFF2-40B4-BE49-F238E27FC236}">
                <a16:creationId xmlns:a16="http://schemas.microsoft.com/office/drawing/2014/main" id="{9C184271-7218-FC4A-9D6F-16466BA3A989}"/>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8675" name="Slide Number Placeholder 5">
            <a:extLst>
              <a:ext uri="{FF2B5EF4-FFF2-40B4-BE49-F238E27FC236}">
                <a16:creationId xmlns:a16="http://schemas.microsoft.com/office/drawing/2014/main" id="{C17718A0-ED14-FE4F-9122-81BDFFCC68B7}"/>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FD07715A-D3CC-9340-BA29-71B21126E9F9}" type="slidenum">
              <a:rPr lang="en-GB" altLang="en-US" sz="1200"/>
              <a:pPr>
                <a:spcBef>
                  <a:spcPct val="0"/>
                </a:spcBef>
                <a:buClrTx/>
                <a:buSzTx/>
                <a:buFontTx/>
                <a:buNone/>
              </a:pPr>
              <a:t>21</a:t>
            </a:fld>
            <a:endParaRPr lang="en-GB" altLang="en-US" sz="1200"/>
          </a:p>
        </p:txBody>
      </p:sp>
      <p:sp>
        <p:nvSpPr>
          <p:cNvPr id="21506" name="Rectangle 2">
            <a:extLst>
              <a:ext uri="{FF2B5EF4-FFF2-40B4-BE49-F238E27FC236}">
                <a16:creationId xmlns:a16="http://schemas.microsoft.com/office/drawing/2014/main" id="{FD6913C6-F505-D046-816C-4342F631E924}"/>
              </a:ext>
            </a:extLst>
          </p:cNvPr>
          <p:cNvSpPr>
            <a:spLocks noGrp="1" noChangeArrowheads="1"/>
          </p:cNvSpPr>
          <p:nvPr>
            <p:ph type="title"/>
          </p:nvPr>
        </p:nvSpPr>
        <p:spPr>
          <a:xfrm>
            <a:off x="725606" y="201305"/>
            <a:ext cx="10628194" cy="634574"/>
          </a:xfrm>
          <a:solidFill>
            <a:schemeClr val="accent5">
              <a:lumMod val="60000"/>
              <a:lumOff val="40000"/>
            </a:schemeClr>
          </a:solidFill>
          <a:ln w="25400">
            <a:solidFill>
              <a:schemeClr val="tx1"/>
            </a:solidFill>
          </a:ln>
        </p:spPr>
        <p:txBody>
          <a:bodyPr>
            <a:normAutofit/>
          </a:bodyPr>
          <a:lstStyle/>
          <a:p>
            <a:pPr algn="l" eaLnBrk="1" hangingPunct="1">
              <a:defRPr/>
            </a:pPr>
            <a:r>
              <a:rPr lang="en-GB" altLang="en-US" sz="2800" dirty="0">
                <a:latin typeface="Baskerville Old Face" panose="02020602080505020303" pitchFamily="18" charset="77"/>
              </a:rPr>
              <a:t>Ligatures and suspensions</a:t>
            </a:r>
          </a:p>
        </p:txBody>
      </p:sp>
      <p:sp>
        <p:nvSpPr>
          <p:cNvPr id="21507" name="Rectangle 3">
            <a:extLst>
              <a:ext uri="{FF2B5EF4-FFF2-40B4-BE49-F238E27FC236}">
                <a16:creationId xmlns:a16="http://schemas.microsoft.com/office/drawing/2014/main" id="{03498DDE-2F8A-2A43-B518-5295704C487B}"/>
              </a:ext>
            </a:extLst>
          </p:cNvPr>
          <p:cNvSpPr>
            <a:spLocks noGrp="1" noChangeArrowheads="1"/>
          </p:cNvSpPr>
          <p:nvPr>
            <p:ph type="body" idx="1"/>
          </p:nvPr>
        </p:nvSpPr>
        <p:spPr>
          <a:xfrm>
            <a:off x="725606" y="1201003"/>
            <a:ext cx="10628194" cy="5155348"/>
          </a:xfrm>
          <a:solidFill>
            <a:schemeClr val="accent1">
              <a:lumMod val="60000"/>
              <a:lumOff val="40000"/>
            </a:schemeClr>
          </a:solidFill>
        </p:spPr>
        <p:txBody>
          <a:bodyPr>
            <a:normAutofit/>
          </a:bodyPr>
          <a:lstStyle/>
          <a:p>
            <a:pPr algn="just" eaLnBrk="1" hangingPunct="1">
              <a:lnSpc>
                <a:spcPct val="80000"/>
              </a:lnSpc>
              <a:defRPr/>
            </a:pPr>
            <a:r>
              <a:rPr lang="en-GB" altLang="en-US" dirty="0">
                <a:latin typeface="Baskerville Old Face" panose="02020602080505020303" pitchFamily="18" charset="77"/>
              </a:rPr>
              <a:t>From wrist –la </a:t>
            </a:r>
            <a:r>
              <a:rPr lang="en-GB" altLang="en-US" dirty="0" err="1">
                <a:latin typeface="Baskerville Old Face" panose="02020602080505020303" pitchFamily="18" charset="77"/>
              </a:rPr>
              <a:t>bandera</a:t>
            </a:r>
            <a:endParaRPr lang="en-GB" altLang="en-US" dirty="0">
              <a:latin typeface="Baskerville Old Face" panose="02020602080505020303" pitchFamily="18" charset="77"/>
            </a:endParaRPr>
          </a:p>
          <a:p>
            <a:pPr algn="just" eaLnBrk="1" hangingPunct="1">
              <a:lnSpc>
                <a:spcPct val="80000"/>
              </a:lnSpc>
              <a:defRPr/>
            </a:pPr>
            <a:r>
              <a:rPr lang="en-GB" altLang="en-US" dirty="0">
                <a:latin typeface="Baskerville Old Face" panose="02020602080505020303" pitchFamily="18" charset="77"/>
              </a:rPr>
              <a:t>From thumbs – </a:t>
            </a:r>
          </a:p>
          <a:p>
            <a:pPr algn="just" eaLnBrk="1" hangingPunct="1">
              <a:lnSpc>
                <a:spcPct val="80000"/>
              </a:lnSpc>
              <a:defRPr/>
            </a:pPr>
            <a:r>
              <a:rPr lang="en-GB" altLang="en-US" dirty="0">
                <a:latin typeface="Baskerville Old Face" panose="02020602080505020303" pitchFamily="18" charset="77"/>
              </a:rPr>
              <a:t>From ankles – </a:t>
            </a:r>
            <a:r>
              <a:rPr lang="en-GB" altLang="en-US" dirty="0" err="1">
                <a:latin typeface="Baskerville Old Face" panose="02020602080505020303" pitchFamily="18" charset="77"/>
              </a:rPr>
              <a:t>murcielago</a:t>
            </a:r>
            <a:endParaRPr lang="en-GB" altLang="en-US" dirty="0">
              <a:latin typeface="Baskerville Old Face" panose="02020602080505020303" pitchFamily="18" charset="77"/>
            </a:endParaRPr>
          </a:p>
          <a:p>
            <a:pPr marL="0" indent="0" algn="just" eaLnBrk="1" hangingPunct="1">
              <a:lnSpc>
                <a:spcPct val="80000"/>
              </a:lnSpc>
              <a:buNone/>
              <a:defRPr/>
            </a:pPr>
            <a:endParaRPr lang="en-GB" altLang="en-US" dirty="0">
              <a:latin typeface="Baskerville Old Face" panose="02020602080505020303" pitchFamily="18" charset="77"/>
            </a:endParaRPr>
          </a:p>
          <a:p>
            <a:pPr marL="1336675" lvl="1" indent="-230188" algn="just">
              <a:lnSpc>
                <a:spcPct val="80000"/>
              </a:lnSpc>
              <a:defRPr/>
            </a:pPr>
            <a:r>
              <a:rPr lang="en-GB" altLang="en-US" sz="2800" dirty="0"/>
              <a:t>Cause linear abrasion or scars when healed.</a:t>
            </a:r>
          </a:p>
          <a:p>
            <a:pPr marL="1336675" lvl="1" indent="-230188" algn="just">
              <a:lnSpc>
                <a:spcPct val="80000"/>
              </a:lnSpc>
              <a:defRPr/>
            </a:pPr>
            <a:r>
              <a:rPr lang="en-GB" altLang="en-US" sz="2800" dirty="0"/>
              <a:t>May be due to legitimate use of handcuffs.</a:t>
            </a:r>
          </a:p>
          <a:p>
            <a:pPr marL="1336675" lvl="1" indent="-230188" algn="just">
              <a:lnSpc>
                <a:spcPct val="80000"/>
              </a:lnSpc>
              <a:defRPr/>
            </a:pPr>
            <a:r>
              <a:rPr lang="en-GB" altLang="en-US" sz="2800" dirty="0"/>
              <a:t>Ankle suspensions could cause death by postural asphyxia.</a:t>
            </a:r>
          </a:p>
          <a:p>
            <a:pPr marL="1336675" lvl="1" indent="-230188" algn="just">
              <a:lnSpc>
                <a:spcPct val="80000"/>
              </a:lnSpc>
              <a:defRPr/>
            </a:pPr>
            <a:r>
              <a:rPr lang="en-GB" altLang="en-US" sz="2800" dirty="0"/>
              <a:t>Tight ligature might cause nerve damage. </a:t>
            </a:r>
          </a:p>
          <a:p>
            <a:pPr marL="1336675" lvl="1" indent="-230188" algn="just">
              <a:lnSpc>
                <a:spcPct val="80000"/>
              </a:lnSpc>
              <a:defRPr/>
            </a:pPr>
            <a:r>
              <a:rPr lang="en-GB" altLang="en-US" sz="2800" dirty="0"/>
              <a:t>Might cut off blood supply to the distal part causing necrosis.</a:t>
            </a:r>
          </a:p>
        </p:txBody>
      </p:sp>
    </p:spTree>
    <p:extLst>
      <p:ext uri="{BB962C8B-B14F-4D97-AF65-F5344CB8AC3E}">
        <p14:creationId xmlns:p14="http://schemas.microsoft.com/office/powerpoint/2010/main" val="63936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049CB38-1300-2346-880B-0A8405C96A5F}"/>
              </a:ext>
            </a:extLst>
          </p:cNvPr>
          <p:cNvPicPr>
            <a:picLocks noGrp="1" noChangeAspect="1"/>
          </p:cNvPicPr>
          <p:nvPr>
            <p:ph idx="1"/>
          </p:nvPr>
        </p:nvPicPr>
        <p:blipFill>
          <a:blip r:embed="rId2"/>
          <a:stretch>
            <a:fillRect/>
          </a:stretch>
        </p:blipFill>
        <p:spPr>
          <a:xfrm>
            <a:off x="643605" y="403224"/>
            <a:ext cx="5884195" cy="5559359"/>
          </a:xfrm>
          <a:prstGeom prst="rect">
            <a:avLst/>
          </a:prstGeom>
        </p:spPr>
      </p:pic>
      <p:sp>
        <p:nvSpPr>
          <p:cNvPr id="4" name="Date Placeholder 3">
            <a:extLst>
              <a:ext uri="{FF2B5EF4-FFF2-40B4-BE49-F238E27FC236}">
                <a16:creationId xmlns:a16="http://schemas.microsoft.com/office/drawing/2014/main" id="{CAC8EC93-A53F-FE48-BF5E-28E4F023E282}"/>
              </a:ext>
            </a:extLst>
          </p:cNvPr>
          <p:cNvSpPr>
            <a:spLocks noGrp="1"/>
          </p:cNvSpPr>
          <p:nvPr>
            <p:ph type="dt" sz="half" idx="10"/>
          </p:nvPr>
        </p:nvSpPr>
        <p:spPr/>
        <p:txBody>
          <a:bodyPr/>
          <a:lstStyle/>
          <a:p>
            <a:fld id="{27EF62AA-EE25-1541-8C83-134471F2671D}" type="datetime1">
              <a:rPr lang="en-GB" smtClean="0"/>
              <a:t>21/03/2019</a:t>
            </a:fld>
            <a:endParaRPr lang="en-US"/>
          </a:p>
        </p:txBody>
      </p:sp>
      <p:sp>
        <p:nvSpPr>
          <p:cNvPr id="5" name="Footer Placeholder 4">
            <a:extLst>
              <a:ext uri="{FF2B5EF4-FFF2-40B4-BE49-F238E27FC236}">
                <a16:creationId xmlns:a16="http://schemas.microsoft.com/office/drawing/2014/main" id="{52D15466-93E0-E240-B44F-656B41600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E53BA-9C9B-4E48-8CF3-B816DBE66EB2}"/>
              </a:ext>
            </a:extLst>
          </p:cNvPr>
          <p:cNvSpPr>
            <a:spLocks noGrp="1"/>
          </p:cNvSpPr>
          <p:nvPr>
            <p:ph type="sldNum" sz="quarter" idx="12"/>
          </p:nvPr>
        </p:nvSpPr>
        <p:spPr/>
        <p:txBody>
          <a:bodyPr/>
          <a:lstStyle/>
          <a:p>
            <a:fld id="{41FA369F-8192-AC4F-9754-968DE86C561C}" type="slidenum">
              <a:rPr lang="en-US" smtClean="0"/>
              <a:t>22</a:t>
            </a:fld>
            <a:endParaRPr lang="en-US" dirty="0"/>
          </a:p>
        </p:txBody>
      </p:sp>
      <p:sp>
        <p:nvSpPr>
          <p:cNvPr id="8" name="Rectangle 7">
            <a:extLst>
              <a:ext uri="{FF2B5EF4-FFF2-40B4-BE49-F238E27FC236}">
                <a16:creationId xmlns:a16="http://schemas.microsoft.com/office/drawing/2014/main" id="{FE3940B2-7B26-2A45-9724-B3C306724D57}"/>
              </a:ext>
            </a:extLst>
          </p:cNvPr>
          <p:cNvSpPr/>
          <p:nvPr/>
        </p:nvSpPr>
        <p:spPr>
          <a:xfrm>
            <a:off x="6705600" y="1863076"/>
            <a:ext cx="5156200" cy="2075568"/>
          </a:xfrm>
          <a:prstGeom prst="rect">
            <a:avLst/>
          </a:prstGeom>
          <a:solidFill>
            <a:schemeClr val="accent4">
              <a:lumMod val="40000"/>
              <a:lumOff val="60000"/>
            </a:schemeClr>
          </a:solidFill>
        </p:spPr>
        <p:txBody>
          <a:bodyPr wrap="square">
            <a:spAutoFit/>
          </a:bodyPr>
          <a:lstStyle/>
          <a:p>
            <a:pPr algn="just">
              <a:lnSpc>
                <a:spcPct val="80000"/>
              </a:lnSpc>
              <a:defRPr/>
            </a:pPr>
            <a:r>
              <a:rPr lang="en-GB" altLang="en-US" sz="3200" dirty="0">
                <a:latin typeface="Baskerville Old Face" panose="02020602080505020303" pitchFamily="18" charset="77"/>
              </a:rPr>
              <a:t>Palestinian hanging – wrist are tied behind the body and the suspended. Stretching of brachial plexus cause nerve injuries.</a:t>
            </a:r>
          </a:p>
        </p:txBody>
      </p:sp>
    </p:spTree>
    <p:extLst>
      <p:ext uri="{BB962C8B-B14F-4D97-AF65-F5344CB8AC3E}">
        <p14:creationId xmlns:p14="http://schemas.microsoft.com/office/powerpoint/2010/main" val="3140310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DC217-6283-744D-AE3F-3F7475284286}"/>
              </a:ext>
            </a:extLst>
          </p:cNvPr>
          <p:cNvSpPr>
            <a:spLocks noGrp="1"/>
          </p:cNvSpPr>
          <p:nvPr>
            <p:ph idx="1"/>
          </p:nvPr>
        </p:nvSpPr>
        <p:spPr>
          <a:xfrm>
            <a:off x="3673883" y="2904009"/>
            <a:ext cx="4669809" cy="3125337"/>
          </a:xfrm>
          <a:solidFill>
            <a:srgbClr val="92D050"/>
          </a:solidFill>
        </p:spPr>
        <p:txBody>
          <a:bodyPr>
            <a:normAutofit fontScale="92500" lnSpcReduction="10000"/>
          </a:bodyPr>
          <a:lstStyle/>
          <a:p>
            <a:pPr marL="0" indent="0" algn="ctr">
              <a:buNone/>
            </a:pPr>
            <a:r>
              <a:rPr lang="en-GB" altLang="en-US" dirty="0">
                <a:latin typeface="Baskerville Old Face" panose="02020602080505020303" pitchFamily="18" charset="77"/>
              </a:rPr>
              <a:t>Rod passing behind knees and arms and legs bound. Body is rotated. Hanging blunt objects hit the body or else someone will assault the victim while he/she being rotated in 360</a:t>
            </a:r>
            <a:r>
              <a:rPr lang="en-GB" altLang="en-US" baseline="30000" dirty="0">
                <a:latin typeface="Baskerville Old Face" panose="02020602080505020303" pitchFamily="18" charset="77"/>
              </a:rPr>
              <a:t>0</a:t>
            </a:r>
            <a:r>
              <a:rPr lang="en-GB" altLang="en-US" dirty="0">
                <a:latin typeface="Baskerville Old Face" panose="02020602080505020303" pitchFamily="18" charset="77"/>
              </a:rPr>
              <a:t>. chicken treatment or in Sri Lanka popularly known as “</a:t>
            </a:r>
            <a:r>
              <a:rPr lang="en-GB" altLang="en-US" dirty="0" err="1">
                <a:latin typeface="Baskerville Old Face" panose="02020602080505020303" pitchFamily="18" charset="77"/>
              </a:rPr>
              <a:t>Dharmachakcra</a:t>
            </a:r>
            <a:r>
              <a:rPr lang="en-GB" altLang="en-US" dirty="0">
                <a:latin typeface="Baskerville Old Face" panose="02020602080505020303" pitchFamily="18" charset="77"/>
              </a:rPr>
              <a:t> method”</a:t>
            </a:r>
          </a:p>
          <a:p>
            <a:endParaRPr lang="en-US" dirty="0"/>
          </a:p>
        </p:txBody>
      </p:sp>
      <p:sp>
        <p:nvSpPr>
          <p:cNvPr id="4" name="Date Placeholder 3">
            <a:extLst>
              <a:ext uri="{FF2B5EF4-FFF2-40B4-BE49-F238E27FC236}">
                <a16:creationId xmlns:a16="http://schemas.microsoft.com/office/drawing/2014/main" id="{6147738B-5041-5347-85C8-F66FDF38469A}"/>
              </a:ext>
            </a:extLst>
          </p:cNvPr>
          <p:cNvSpPr>
            <a:spLocks noGrp="1"/>
          </p:cNvSpPr>
          <p:nvPr>
            <p:ph type="dt" sz="half" idx="10"/>
          </p:nvPr>
        </p:nvSpPr>
        <p:spPr/>
        <p:txBody>
          <a:bodyPr/>
          <a:lstStyle/>
          <a:p>
            <a:fld id="{27EF62AA-EE25-1541-8C83-134471F2671D}" type="datetime1">
              <a:rPr lang="en-GB" smtClean="0"/>
              <a:t>21/03/2019</a:t>
            </a:fld>
            <a:endParaRPr lang="en-US"/>
          </a:p>
        </p:txBody>
      </p:sp>
      <p:sp>
        <p:nvSpPr>
          <p:cNvPr id="5" name="Footer Placeholder 4">
            <a:extLst>
              <a:ext uri="{FF2B5EF4-FFF2-40B4-BE49-F238E27FC236}">
                <a16:creationId xmlns:a16="http://schemas.microsoft.com/office/drawing/2014/main" id="{2B06017E-1845-5845-B2DA-74F2BC2E7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3FDAF-36A2-8447-AAF7-39FF1867E04E}"/>
              </a:ext>
            </a:extLst>
          </p:cNvPr>
          <p:cNvSpPr>
            <a:spLocks noGrp="1"/>
          </p:cNvSpPr>
          <p:nvPr>
            <p:ph type="sldNum" sz="quarter" idx="12"/>
          </p:nvPr>
        </p:nvSpPr>
        <p:spPr/>
        <p:txBody>
          <a:bodyPr/>
          <a:lstStyle/>
          <a:p>
            <a:fld id="{41FA369F-8192-AC4F-9754-968DE86C561C}" type="slidenum">
              <a:rPr lang="en-US" smtClean="0"/>
              <a:t>23</a:t>
            </a:fld>
            <a:endParaRPr lang="en-US"/>
          </a:p>
        </p:txBody>
      </p:sp>
      <p:pic>
        <p:nvPicPr>
          <p:cNvPr id="7" name="Picture 6">
            <a:extLst>
              <a:ext uri="{FF2B5EF4-FFF2-40B4-BE49-F238E27FC236}">
                <a16:creationId xmlns:a16="http://schemas.microsoft.com/office/drawing/2014/main" id="{E97CF830-FE4B-084D-9442-F63C13AC9A3C}"/>
              </a:ext>
            </a:extLst>
          </p:cNvPr>
          <p:cNvPicPr>
            <a:picLocks noChangeAspect="1"/>
          </p:cNvPicPr>
          <p:nvPr/>
        </p:nvPicPr>
        <p:blipFill>
          <a:blip r:embed="rId2"/>
          <a:stretch>
            <a:fillRect/>
          </a:stretch>
        </p:blipFill>
        <p:spPr>
          <a:xfrm>
            <a:off x="204716" y="1979526"/>
            <a:ext cx="3016155" cy="3161903"/>
          </a:xfrm>
          <a:prstGeom prst="rect">
            <a:avLst/>
          </a:prstGeom>
        </p:spPr>
      </p:pic>
      <p:pic>
        <p:nvPicPr>
          <p:cNvPr id="8" name="Picture 7">
            <a:extLst>
              <a:ext uri="{FF2B5EF4-FFF2-40B4-BE49-F238E27FC236}">
                <a16:creationId xmlns:a16="http://schemas.microsoft.com/office/drawing/2014/main" id="{2FDC8EE5-6AE0-E441-A7B8-7938C54F2A10}"/>
              </a:ext>
            </a:extLst>
          </p:cNvPr>
          <p:cNvPicPr>
            <a:picLocks noChangeAspect="1"/>
          </p:cNvPicPr>
          <p:nvPr/>
        </p:nvPicPr>
        <p:blipFill>
          <a:blip r:embed="rId3"/>
          <a:stretch>
            <a:fillRect/>
          </a:stretch>
        </p:blipFill>
        <p:spPr>
          <a:xfrm>
            <a:off x="3342174" y="153599"/>
            <a:ext cx="2007749" cy="2427580"/>
          </a:xfrm>
          <a:prstGeom prst="rect">
            <a:avLst/>
          </a:prstGeom>
        </p:spPr>
      </p:pic>
      <p:pic>
        <p:nvPicPr>
          <p:cNvPr id="9" name="Picture 8">
            <a:extLst>
              <a:ext uri="{FF2B5EF4-FFF2-40B4-BE49-F238E27FC236}">
                <a16:creationId xmlns:a16="http://schemas.microsoft.com/office/drawing/2014/main" id="{183EF14D-EB25-A74E-BC6F-C829A5860966}"/>
              </a:ext>
            </a:extLst>
          </p:cNvPr>
          <p:cNvPicPr>
            <a:picLocks noChangeAspect="1"/>
          </p:cNvPicPr>
          <p:nvPr/>
        </p:nvPicPr>
        <p:blipFill>
          <a:blip r:embed="rId4"/>
          <a:stretch>
            <a:fillRect/>
          </a:stretch>
        </p:blipFill>
        <p:spPr>
          <a:xfrm>
            <a:off x="5745707" y="205673"/>
            <a:ext cx="1951630" cy="2375506"/>
          </a:xfrm>
          <a:prstGeom prst="rect">
            <a:avLst/>
          </a:prstGeom>
        </p:spPr>
      </p:pic>
      <p:pic>
        <p:nvPicPr>
          <p:cNvPr id="10" name="Picture 9">
            <a:extLst>
              <a:ext uri="{FF2B5EF4-FFF2-40B4-BE49-F238E27FC236}">
                <a16:creationId xmlns:a16="http://schemas.microsoft.com/office/drawing/2014/main" id="{67255D49-9ACC-8145-8CC2-FED166C12177}"/>
              </a:ext>
            </a:extLst>
          </p:cNvPr>
          <p:cNvPicPr>
            <a:picLocks noChangeAspect="1"/>
          </p:cNvPicPr>
          <p:nvPr/>
        </p:nvPicPr>
        <p:blipFill>
          <a:blip r:embed="rId5"/>
          <a:stretch>
            <a:fillRect/>
          </a:stretch>
        </p:blipFill>
        <p:spPr>
          <a:xfrm>
            <a:off x="8610600" y="865313"/>
            <a:ext cx="2971235" cy="2228426"/>
          </a:xfrm>
          <a:prstGeom prst="rect">
            <a:avLst/>
          </a:prstGeom>
        </p:spPr>
      </p:pic>
      <p:pic>
        <p:nvPicPr>
          <p:cNvPr id="11" name="Content Placeholder 6">
            <a:extLst>
              <a:ext uri="{FF2B5EF4-FFF2-40B4-BE49-F238E27FC236}">
                <a16:creationId xmlns:a16="http://schemas.microsoft.com/office/drawing/2014/main" id="{B97C5E94-D24F-C54A-9F31-4AA471C6D4CC}"/>
              </a:ext>
            </a:extLst>
          </p:cNvPr>
          <p:cNvPicPr>
            <a:picLocks noChangeAspect="1"/>
          </p:cNvPicPr>
          <p:nvPr/>
        </p:nvPicPr>
        <p:blipFill>
          <a:blip r:embed="rId6"/>
          <a:stretch>
            <a:fillRect/>
          </a:stretch>
        </p:blipFill>
        <p:spPr>
          <a:xfrm>
            <a:off x="8610600" y="3630303"/>
            <a:ext cx="2789699" cy="2292823"/>
          </a:xfrm>
          <a:prstGeom prst="rect">
            <a:avLst/>
          </a:prstGeom>
        </p:spPr>
      </p:pic>
    </p:spTree>
    <p:extLst>
      <p:ext uri="{BB962C8B-B14F-4D97-AF65-F5344CB8AC3E}">
        <p14:creationId xmlns:p14="http://schemas.microsoft.com/office/powerpoint/2010/main" val="6127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3">
            <a:extLst>
              <a:ext uri="{FF2B5EF4-FFF2-40B4-BE49-F238E27FC236}">
                <a16:creationId xmlns:a16="http://schemas.microsoft.com/office/drawing/2014/main" id="{7778C8B9-552F-B740-9F34-73B1E1B06AE3}"/>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2D2C4C9B-4E9A-2146-9020-0C2B46648FF1}" type="datetime1">
              <a:rPr lang="en-GB" altLang="en-US" sz="1200" smtClean="0"/>
              <a:t>21/03/2019</a:t>
            </a:fld>
            <a:endParaRPr lang="en-GB" altLang="en-US" sz="1200"/>
          </a:p>
        </p:txBody>
      </p:sp>
      <p:sp>
        <p:nvSpPr>
          <p:cNvPr id="29698" name="Footer Placeholder 4">
            <a:extLst>
              <a:ext uri="{FF2B5EF4-FFF2-40B4-BE49-F238E27FC236}">
                <a16:creationId xmlns:a16="http://schemas.microsoft.com/office/drawing/2014/main" id="{3A2E93CA-DF0D-8F4B-997F-06C020111815}"/>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29699" name="Slide Number Placeholder 5">
            <a:extLst>
              <a:ext uri="{FF2B5EF4-FFF2-40B4-BE49-F238E27FC236}">
                <a16:creationId xmlns:a16="http://schemas.microsoft.com/office/drawing/2014/main" id="{16EC5128-416C-B441-A5E7-5FCB6889DCD8}"/>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F3B2D619-EAC4-5D4E-A552-254C47A4F33B}" type="slidenum">
              <a:rPr lang="en-GB" altLang="en-US" sz="1200"/>
              <a:pPr>
                <a:spcBef>
                  <a:spcPct val="0"/>
                </a:spcBef>
                <a:buClrTx/>
                <a:buSzTx/>
                <a:buFontTx/>
                <a:buNone/>
              </a:pPr>
              <a:t>24</a:t>
            </a:fld>
            <a:endParaRPr lang="en-GB" altLang="en-US" sz="1200"/>
          </a:p>
        </p:txBody>
      </p:sp>
      <p:sp>
        <p:nvSpPr>
          <p:cNvPr id="22530" name="Rectangle 2">
            <a:extLst>
              <a:ext uri="{FF2B5EF4-FFF2-40B4-BE49-F238E27FC236}">
                <a16:creationId xmlns:a16="http://schemas.microsoft.com/office/drawing/2014/main" id="{E5833813-CD2E-674F-8F53-AEF898E9BB16}"/>
              </a:ext>
            </a:extLst>
          </p:cNvPr>
          <p:cNvSpPr>
            <a:spLocks noGrp="1" noChangeArrowheads="1"/>
          </p:cNvSpPr>
          <p:nvPr>
            <p:ph type="title"/>
          </p:nvPr>
        </p:nvSpPr>
        <p:spPr>
          <a:xfrm>
            <a:off x="614149" y="277814"/>
            <a:ext cx="10563367" cy="636587"/>
          </a:xfrm>
          <a:solidFill>
            <a:schemeClr val="accent4"/>
          </a:solidFill>
        </p:spPr>
        <p:txBody>
          <a:bodyPr>
            <a:normAutofit/>
          </a:bodyPr>
          <a:lstStyle/>
          <a:p>
            <a:pPr algn="l" eaLnBrk="1" hangingPunct="1">
              <a:defRPr/>
            </a:pPr>
            <a:r>
              <a:rPr lang="en-GB" altLang="en-US" sz="3200" dirty="0">
                <a:latin typeface="Baskerville Old Face" panose="02020602080505020303" pitchFamily="18" charset="77"/>
              </a:rPr>
              <a:t>Sexual and </a:t>
            </a:r>
            <a:r>
              <a:rPr lang="en-GB" altLang="en-US" sz="3200" dirty="0" err="1">
                <a:latin typeface="Baskerville Old Face" panose="02020602080505020303" pitchFamily="18" charset="77"/>
              </a:rPr>
              <a:t>Ano</a:t>
            </a:r>
            <a:r>
              <a:rPr lang="en-GB" altLang="en-US" sz="3200" dirty="0">
                <a:latin typeface="Baskerville Old Face" panose="02020602080505020303" pitchFamily="18" charset="77"/>
              </a:rPr>
              <a:t>-genital trauma</a:t>
            </a:r>
          </a:p>
        </p:txBody>
      </p:sp>
      <p:sp>
        <p:nvSpPr>
          <p:cNvPr id="22531" name="Rectangle 3">
            <a:extLst>
              <a:ext uri="{FF2B5EF4-FFF2-40B4-BE49-F238E27FC236}">
                <a16:creationId xmlns:a16="http://schemas.microsoft.com/office/drawing/2014/main" id="{93B154F1-9E25-5645-869D-48C1B97B4ACC}"/>
              </a:ext>
            </a:extLst>
          </p:cNvPr>
          <p:cNvSpPr>
            <a:spLocks noGrp="1" noChangeArrowheads="1"/>
          </p:cNvSpPr>
          <p:nvPr>
            <p:ph type="body" idx="1"/>
          </p:nvPr>
        </p:nvSpPr>
        <p:spPr>
          <a:xfrm>
            <a:off x="711958" y="1651379"/>
            <a:ext cx="10465558" cy="4516059"/>
          </a:xfrm>
          <a:solidFill>
            <a:schemeClr val="accent4">
              <a:lumMod val="40000"/>
              <a:lumOff val="60000"/>
            </a:schemeClr>
          </a:solidFill>
        </p:spPr>
        <p:txBody>
          <a:bodyPr/>
          <a:lstStyle/>
          <a:p>
            <a:pPr algn="just" eaLnBrk="1" hangingPunct="1">
              <a:defRPr/>
            </a:pPr>
            <a:r>
              <a:rPr lang="en-GB" altLang="en-US" dirty="0">
                <a:latin typeface="Baskerville Old Face" panose="02020602080505020303" pitchFamily="18" charset="77"/>
              </a:rPr>
              <a:t>Squeezing, Trapping between objects, Tapping with force – to breasts, scrotum.</a:t>
            </a:r>
          </a:p>
          <a:p>
            <a:pPr algn="just" eaLnBrk="1" hangingPunct="1">
              <a:defRPr/>
            </a:pPr>
            <a:r>
              <a:rPr lang="en-GB" altLang="en-US" dirty="0">
                <a:latin typeface="Baskerville Old Face" panose="02020602080505020303" pitchFamily="18" charset="77"/>
              </a:rPr>
              <a:t>Application of irritant – to penis, vulva, vagina, anus and rectum.</a:t>
            </a:r>
          </a:p>
          <a:p>
            <a:pPr algn="just" eaLnBrk="1" hangingPunct="1">
              <a:defRPr/>
            </a:pPr>
            <a:r>
              <a:rPr lang="en-GB" altLang="en-US" dirty="0">
                <a:latin typeface="Baskerville Old Face" panose="02020602080505020303" pitchFamily="18" charset="77"/>
              </a:rPr>
              <a:t>Burns.</a:t>
            </a:r>
          </a:p>
          <a:p>
            <a:pPr algn="just" eaLnBrk="1" hangingPunct="1">
              <a:defRPr/>
            </a:pPr>
            <a:r>
              <a:rPr lang="en-GB" altLang="en-US" dirty="0">
                <a:latin typeface="Baskerville Old Face" panose="02020602080505020303" pitchFamily="18" charset="77"/>
              </a:rPr>
              <a:t>Insertion of rods, bottles to anus and vagina.</a:t>
            </a:r>
          </a:p>
          <a:p>
            <a:pPr algn="just" eaLnBrk="1" hangingPunct="1">
              <a:defRPr/>
            </a:pPr>
            <a:r>
              <a:rPr lang="en-GB" altLang="en-US" dirty="0">
                <a:latin typeface="Baskerville Old Face" panose="02020602080505020303" pitchFamily="18" charset="77"/>
              </a:rPr>
              <a:t>Rape; often gang rape.</a:t>
            </a:r>
          </a:p>
          <a:p>
            <a:pPr algn="just" eaLnBrk="1" hangingPunct="1">
              <a:defRPr/>
            </a:pPr>
            <a:endParaRPr lang="en-GB" altLang="en-US" dirty="0"/>
          </a:p>
        </p:txBody>
      </p:sp>
    </p:spTree>
    <p:extLst>
      <p:ext uri="{BB962C8B-B14F-4D97-AF65-F5344CB8AC3E}">
        <p14:creationId xmlns:p14="http://schemas.microsoft.com/office/powerpoint/2010/main" val="228009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a:extLst>
              <a:ext uri="{FF2B5EF4-FFF2-40B4-BE49-F238E27FC236}">
                <a16:creationId xmlns:a16="http://schemas.microsoft.com/office/drawing/2014/main" id="{3D7E2A72-4EF1-8642-BCF5-76A8C8C8DD41}"/>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0C9AB7AE-542A-3345-BC78-A7564FE4A0DE}" type="datetime1">
              <a:rPr lang="en-GB" altLang="en-US" sz="1200" smtClean="0"/>
              <a:t>21/03/2019</a:t>
            </a:fld>
            <a:endParaRPr lang="en-GB" altLang="en-US" sz="1200"/>
          </a:p>
        </p:txBody>
      </p:sp>
      <p:sp>
        <p:nvSpPr>
          <p:cNvPr id="30722" name="Footer Placeholder 4">
            <a:extLst>
              <a:ext uri="{FF2B5EF4-FFF2-40B4-BE49-F238E27FC236}">
                <a16:creationId xmlns:a16="http://schemas.microsoft.com/office/drawing/2014/main" id="{2FB29A69-11D3-EE42-9B97-905B7DA7D4BB}"/>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30723" name="Slide Number Placeholder 5">
            <a:extLst>
              <a:ext uri="{FF2B5EF4-FFF2-40B4-BE49-F238E27FC236}">
                <a16:creationId xmlns:a16="http://schemas.microsoft.com/office/drawing/2014/main" id="{6D24AAE3-F241-4440-B77F-085EF0AF0EF4}"/>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AB0005D6-82DF-3C47-937C-8EC1E10E038B}" type="slidenum">
              <a:rPr lang="en-GB" altLang="en-US" sz="1200"/>
              <a:pPr>
                <a:spcBef>
                  <a:spcPct val="0"/>
                </a:spcBef>
                <a:buClrTx/>
                <a:buSzTx/>
                <a:buFontTx/>
                <a:buNone/>
              </a:pPr>
              <a:t>25</a:t>
            </a:fld>
            <a:endParaRPr lang="en-GB" altLang="en-US" sz="1200"/>
          </a:p>
        </p:txBody>
      </p:sp>
      <p:sp>
        <p:nvSpPr>
          <p:cNvPr id="23554" name="Rectangle 2">
            <a:extLst>
              <a:ext uri="{FF2B5EF4-FFF2-40B4-BE49-F238E27FC236}">
                <a16:creationId xmlns:a16="http://schemas.microsoft.com/office/drawing/2014/main" id="{7735AA71-69D2-AB44-8558-6DB54CEF7C68}"/>
              </a:ext>
            </a:extLst>
          </p:cNvPr>
          <p:cNvSpPr>
            <a:spLocks noGrp="1" noChangeArrowheads="1"/>
          </p:cNvSpPr>
          <p:nvPr>
            <p:ph type="title"/>
          </p:nvPr>
        </p:nvSpPr>
        <p:spPr>
          <a:xfrm>
            <a:off x="838200" y="277814"/>
            <a:ext cx="10515600" cy="923189"/>
          </a:xfrm>
          <a:solidFill>
            <a:schemeClr val="accent6">
              <a:lumMod val="40000"/>
              <a:lumOff val="60000"/>
            </a:schemeClr>
          </a:solidFill>
        </p:spPr>
        <p:txBody>
          <a:bodyPr/>
          <a:lstStyle/>
          <a:p>
            <a:pPr algn="l" eaLnBrk="1" hangingPunct="1">
              <a:defRPr/>
            </a:pPr>
            <a:r>
              <a:rPr lang="en-GB" altLang="en-US" sz="3200" dirty="0">
                <a:latin typeface="Baskerville Old Face" panose="02020602080505020303" pitchFamily="18" charset="77"/>
              </a:rPr>
              <a:t>Avulsions</a:t>
            </a:r>
            <a:r>
              <a:rPr lang="en-GB" altLang="en-US" sz="2800" dirty="0"/>
              <a:t> </a:t>
            </a:r>
          </a:p>
        </p:txBody>
      </p:sp>
      <p:sp>
        <p:nvSpPr>
          <p:cNvPr id="23555" name="Rectangle 3">
            <a:extLst>
              <a:ext uri="{FF2B5EF4-FFF2-40B4-BE49-F238E27FC236}">
                <a16:creationId xmlns:a16="http://schemas.microsoft.com/office/drawing/2014/main" id="{B33CA7D0-BD0E-C941-9D25-D329E0BE7FED}"/>
              </a:ext>
            </a:extLst>
          </p:cNvPr>
          <p:cNvSpPr>
            <a:spLocks noGrp="1" noChangeArrowheads="1"/>
          </p:cNvSpPr>
          <p:nvPr>
            <p:ph type="body" idx="1"/>
          </p:nvPr>
        </p:nvSpPr>
        <p:spPr>
          <a:solidFill>
            <a:schemeClr val="accent6"/>
          </a:solidFill>
        </p:spPr>
        <p:txBody>
          <a:bodyPr>
            <a:normAutofit/>
          </a:bodyPr>
          <a:lstStyle/>
          <a:p>
            <a:pPr algn="just" eaLnBrk="1" hangingPunct="1">
              <a:defRPr/>
            </a:pPr>
            <a:r>
              <a:rPr lang="en-GB" altLang="en-US" sz="3200" dirty="0">
                <a:latin typeface="Baskerville Old Face" panose="02020602080505020303" pitchFamily="18" charset="77"/>
              </a:rPr>
              <a:t>Pulling of teeth.</a:t>
            </a:r>
          </a:p>
          <a:p>
            <a:pPr algn="just" eaLnBrk="1" hangingPunct="1">
              <a:defRPr/>
            </a:pPr>
            <a:r>
              <a:rPr lang="en-GB" altLang="en-US" sz="3200" dirty="0">
                <a:latin typeface="Baskerville Old Face" panose="02020602080505020303" pitchFamily="18" charset="77"/>
              </a:rPr>
              <a:t>Pulling of nails.</a:t>
            </a:r>
          </a:p>
          <a:p>
            <a:pPr algn="just" eaLnBrk="1" hangingPunct="1">
              <a:defRPr/>
            </a:pPr>
            <a:r>
              <a:rPr lang="en-GB" altLang="en-US" sz="3200" dirty="0">
                <a:latin typeface="Baskerville Old Face" panose="02020602080505020303" pitchFamily="18" charset="77"/>
              </a:rPr>
              <a:t>Pulling of hair – head, moustache, beard and pubic.</a:t>
            </a:r>
          </a:p>
          <a:p>
            <a:pPr algn="just" eaLnBrk="1" hangingPunct="1">
              <a:defRPr/>
            </a:pPr>
            <a:r>
              <a:rPr lang="en-GB" altLang="en-US" sz="3200" dirty="0">
                <a:latin typeface="Baskerville Old Face" panose="02020602080505020303" pitchFamily="18" charset="77"/>
              </a:rPr>
              <a:t>Observe absence of teeth and nails, mobile teeth and nails, freshly growing nails, fractured teeth, deformed and discoloured teeth.</a:t>
            </a:r>
          </a:p>
        </p:txBody>
      </p:sp>
    </p:spTree>
    <p:extLst>
      <p:ext uri="{BB962C8B-B14F-4D97-AF65-F5344CB8AC3E}">
        <p14:creationId xmlns:p14="http://schemas.microsoft.com/office/powerpoint/2010/main" val="4130561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Date Placeholder 3">
            <a:extLst>
              <a:ext uri="{FF2B5EF4-FFF2-40B4-BE49-F238E27FC236}">
                <a16:creationId xmlns:a16="http://schemas.microsoft.com/office/drawing/2014/main" id="{890745AC-9A8D-F441-A739-1420AE17117F}"/>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68B03207-112B-5D45-B614-6D8EDC7CD8B1}" type="datetime1">
              <a:rPr lang="en-GB" altLang="en-US" sz="1200" smtClean="0"/>
              <a:t>21/03/2019</a:t>
            </a:fld>
            <a:endParaRPr lang="en-GB" altLang="en-US" sz="1200"/>
          </a:p>
        </p:txBody>
      </p:sp>
      <p:sp>
        <p:nvSpPr>
          <p:cNvPr id="31746" name="Footer Placeholder 4">
            <a:extLst>
              <a:ext uri="{FF2B5EF4-FFF2-40B4-BE49-F238E27FC236}">
                <a16:creationId xmlns:a16="http://schemas.microsoft.com/office/drawing/2014/main" id="{1980A50D-0960-7848-82A4-2DC996F24481}"/>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31747" name="Slide Number Placeholder 5">
            <a:extLst>
              <a:ext uri="{FF2B5EF4-FFF2-40B4-BE49-F238E27FC236}">
                <a16:creationId xmlns:a16="http://schemas.microsoft.com/office/drawing/2014/main" id="{BD82B8E8-7FFC-5740-9817-44E720EB87CB}"/>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2655DA5-D2A6-2946-9618-E3BA35F635B7}" type="slidenum">
              <a:rPr lang="en-GB" altLang="en-US" sz="1200"/>
              <a:pPr>
                <a:spcBef>
                  <a:spcPct val="0"/>
                </a:spcBef>
                <a:buClrTx/>
                <a:buSzTx/>
                <a:buFontTx/>
                <a:buNone/>
              </a:pPr>
              <a:t>26</a:t>
            </a:fld>
            <a:endParaRPr lang="en-GB" altLang="en-US" sz="1200"/>
          </a:p>
        </p:txBody>
      </p:sp>
      <p:sp>
        <p:nvSpPr>
          <p:cNvPr id="24578" name="Rectangle 2">
            <a:extLst>
              <a:ext uri="{FF2B5EF4-FFF2-40B4-BE49-F238E27FC236}">
                <a16:creationId xmlns:a16="http://schemas.microsoft.com/office/drawing/2014/main" id="{B03E911C-9989-2A4D-804E-2D8668473C04}"/>
              </a:ext>
            </a:extLst>
          </p:cNvPr>
          <p:cNvSpPr>
            <a:spLocks noGrp="1" noChangeArrowheads="1"/>
          </p:cNvSpPr>
          <p:nvPr>
            <p:ph type="title"/>
          </p:nvPr>
        </p:nvSpPr>
        <p:spPr>
          <a:xfrm>
            <a:off x="838199" y="277814"/>
            <a:ext cx="10666863" cy="788987"/>
          </a:xfrm>
          <a:solidFill>
            <a:schemeClr val="accent2">
              <a:lumMod val="20000"/>
              <a:lumOff val="80000"/>
            </a:schemeClr>
          </a:solidFill>
        </p:spPr>
        <p:txBody>
          <a:bodyPr/>
          <a:lstStyle/>
          <a:p>
            <a:pPr algn="l" eaLnBrk="1" hangingPunct="1">
              <a:defRPr/>
            </a:pPr>
            <a:r>
              <a:rPr lang="en-GB" altLang="en-US" sz="3200" dirty="0">
                <a:latin typeface="Baskerville Old Face" panose="02020602080505020303" pitchFamily="18" charset="77"/>
              </a:rPr>
              <a:t>Mental trauma</a:t>
            </a:r>
          </a:p>
        </p:txBody>
      </p:sp>
      <p:sp>
        <p:nvSpPr>
          <p:cNvPr id="24579" name="Rectangle 3">
            <a:extLst>
              <a:ext uri="{FF2B5EF4-FFF2-40B4-BE49-F238E27FC236}">
                <a16:creationId xmlns:a16="http://schemas.microsoft.com/office/drawing/2014/main" id="{6B69ACC0-6F0B-7145-A10A-444D376A9939}"/>
              </a:ext>
            </a:extLst>
          </p:cNvPr>
          <p:cNvSpPr>
            <a:spLocks noGrp="1" noChangeArrowheads="1"/>
          </p:cNvSpPr>
          <p:nvPr>
            <p:ph type="body" idx="1"/>
          </p:nvPr>
        </p:nvSpPr>
        <p:spPr>
          <a:xfrm>
            <a:off x="838199" y="1825625"/>
            <a:ext cx="10666863" cy="4351338"/>
          </a:xfrm>
          <a:solidFill>
            <a:schemeClr val="accent2">
              <a:lumMod val="60000"/>
              <a:lumOff val="40000"/>
            </a:schemeClr>
          </a:solidFill>
        </p:spPr>
        <p:txBody>
          <a:bodyPr/>
          <a:lstStyle/>
          <a:p>
            <a:pPr eaLnBrk="1" hangingPunct="1">
              <a:lnSpc>
                <a:spcPct val="150000"/>
              </a:lnSpc>
              <a:defRPr/>
            </a:pPr>
            <a:r>
              <a:rPr lang="en-GB" altLang="en-US" dirty="0">
                <a:latin typeface="Baskerville Old Face" panose="02020602080505020303" pitchFamily="18" charset="77"/>
              </a:rPr>
              <a:t>Stripping naked in front of others.</a:t>
            </a:r>
          </a:p>
          <a:p>
            <a:pPr eaLnBrk="1" hangingPunct="1">
              <a:lnSpc>
                <a:spcPct val="150000"/>
              </a:lnSpc>
              <a:defRPr/>
            </a:pPr>
            <a:r>
              <a:rPr lang="en-GB" altLang="en-US" dirty="0">
                <a:latin typeface="Baskerville Old Face" panose="02020602080505020303" pitchFamily="18" charset="77"/>
              </a:rPr>
              <a:t>Isolation in dark room</a:t>
            </a:r>
          </a:p>
          <a:p>
            <a:pPr eaLnBrk="1" hangingPunct="1">
              <a:lnSpc>
                <a:spcPct val="150000"/>
              </a:lnSpc>
              <a:defRPr/>
            </a:pPr>
            <a:r>
              <a:rPr lang="en-GB" altLang="en-US" dirty="0">
                <a:latin typeface="Baskerville Old Face" panose="02020602080505020303" pitchFamily="18" charset="77"/>
              </a:rPr>
              <a:t>Mock executions.</a:t>
            </a:r>
          </a:p>
          <a:p>
            <a:pPr eaLnBrk="1" hangingPunct="1">
              <a:lnSpc>
                <a:spcPct val="150000"/>
              </a:lnSpc>
              <a:defRPr/>
            </a:pPr>
            <a:r>
              <a:rPr lang="en-GB" altLang="en-US" dirty="0">
                <a:latin typeface="Baskerville Old Face" panose="02020602080505020303" pitchFamily="18" charset="77"/>
              </a:rPr>
              <a:t>Prevented from seeing loved ones.</a:t>
            </a:r>
          </a:p>
          <a:p>
            <a:pPr eaLnBrk="1" hangingPunct="1">
              <a:lnSpc>
                <a:spcPct val="150000"/>
              </a:lnSpc>
              <a:defRPr/>
            </a:pPr>
            <a:r>
              <a:rPr lang="en-GB" altLang="en-US" dirty="0">
                <a:latin typeface="Baskerville Old Face" panose="02020602080505020303" pitchFamily="18" charset="77"/>
              </a:rPr>
              <a:t>Threatening to harm loved ones.</a:t>
            </a:r>
          </a:p>
          <a:p>
            <a:pPr eaLnBrk="1" hangingPunct="1">
              <a:defRPr/>
            </a:pPr>
            <a:endParaRPr lang="en-GB" altLang="en-US" dirty="0"/>
          </a:p>
        </p:txBody>
      </p:sp>
    </p:spTree>
    <p:extLst>
      <p:ext uri="{BB962C8B-B14F-4D97-AF65-F5344CB8AC3E}">
        <p14:creationId xmlns:p14="http://schemas.microsoft.com/office/powerpoint/2010/main" val="238260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Date Placeholder 3">
            <a:extLst>
              <a:ext uri="{FF2B5EF4-FFF2-40B4-BE49-F238E27FC236}">
                <a16:creationId xmlns:a16="http://schemas.microsoft.com/office/drawing/2014/main" id="{4F154442-831C-DF47-8A9A-73FAEA3A21DF}"/>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0AE56E1D-5E9A-B14B-9E3C-CB3C8943C077}" type="datetime1">
              <a:rPr lang="en-GB" altLang="en-US" sz="1200" smtClean="0"/>
              <a:t>21/03/2019</a:t>
            </a:fld>
            <a:endParaRPr lang="en-GB" altLang="en-US" sz="1200"/>
          </a:p>
        </p:txBody>
      </p:sp>
      <p:sp>
        <p:nvSpPr>
          <p:cNvPr id="32770" name="Footer Placeholder 4">
            <a:extLst>
              <a:ext uri="{FF2B5EF4-FFF2-40B4-BE49-F238E27FC236}">
                <a16:creationId xmlns:a16="http://schemas.microsoft.com/office/drawing/2014/main" id="{57DB2CC4-182E-984B-8F20-A90C3B6F0D7B}"/>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32771" name="Slide Number Placeholder 5">
            <a:extLst>
              <a:ext uri="{FF2B5EF4-FFF2-40B4-BE49-F238E27FC236}">
                <a16:creationId xmlns:a16="http://schemas.microsoft.com/office/drawing/2014/main" id="{289DE174-1275-0E4E-A511-D60DFEBB0D21}"/>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DBFF6CC2-97EF-584F-B4EE-F53CE58B2993}" type="slidenum">
              <a:rPr lang="en-GB" altLang="en-US" sz="1200"/>
              <a:pPr>
                <a:spcBef>
                  <a:spcPct val="0"/>
                </a:spcBef>
                <a:buClrTx/>
                <a:buSzTx/>
                <a:buFontTx/>
                <a:buNone/>
              </a:pPr>
              <a:t>27</a:t>
            </a:fld>
            <a:endParaRPr lang="en-GB" altLang="en-US" sz="1200"/>
          </a:p>
        </p:txBody>
      </p:sp>
      <p:sp>
        <p:nvSpPr>
          <p:cNvPr id="25602" name="Rectangle 2">
            <a:extLst>
              <a:ext uri="{FF2B5EF4-FFF2-40B4-BE49-F238E27FC236}">
                <a16:creationId xmlns:a16="http://schemas.microsoft.com/office/drawing/2014/main" id="{032D644C-84F6-9E49-BB74-BADFCF1224BB}"/>
              </a:ext>
            </a:extLst>
          </p:cNvPr>
          <p:cNvSpPr>
            <a:spLocks noGrp="1" noChangeArrowheads="1"/>
          </p:cNvSpPr>
          <p:nvPr>
            <p:ph type="title"/>
          </p:nvPr>
        </p:nvSpPr>
        <p:spPr>
          <a:xfrm>
            <a:off x="838199" y="277814"/>
            <a:ext cx="10515601" cy="712787"/>
          </a:xfrm>
          <a:solidFill>
            <a:schemeClr val="accent5">
              <a:lumMod val="40000"/>
              <a:lumOff val="60000"/>
            </a:schemeClr>
          </a:solidFill>
        </p:spPr>
        <p:txBody>
          <a:bodyPr/>
          <a:lstStyle/>
          <a:p>
            <a:pPr algn="l" eaLnBrk="1" hangingPunct="1">
              <a:defRPr/>
            </a:pPr>
            <a:r>
              <a:rPr lang="en-GB" altLang="en-US" sz="3200" dirty="0">
                <a:latin typeface="Baskerville Old Face" panose="02020602080505020303" pitchFamily="18" charset="77"/>
              </a:rPr>
              <a:t>Other miscellaneous methods</a:t>
            </a:r>
          </a:p>
        </p:txBody>
      </p:sp>
      <p:sp>
        <p:nvSpPr>
          <p:cNvPr id="25603" name="Rectangle 3">
            <a:extLst>
              <a:ext uri="{FF2B5EF4-FFF2-40B4-BE49-F238E27FC236}">
                <a16:creationId xmlns:a16="http://schemas.microsoft.com/office/drawing/2014/main" id="{C11DAA88-7A22-5F4F-9505-E2A1BE8F1A66}"/>
              </a:ext>
            </a:extLst>
          </p:cNvPr>
          <p:cNvSpPr>
            <a:spLocks noGrp="1" noChangeArrowheads="1"/>
          </p:cNvSpPr>
          <p:nvPr>
            <p:ph type="body" idx="1"/>
          </p:nvPr>
        </p:nvSpPr>
        <p:spPr>
          <a:xfrm>
            <a:off x="838199" y="1825625"/>
            <a:ext cx="10515601" cy="4351338"/>
          </a:xfrm>
          <a:solidFill>
            <a:schemeClr val="accent1">
              <a:lumMod val="60000"/>
              <a:lumOff val="40000"/>
            </a:schemeClr>
          </a:solidFill>
        </p:spPr>
        <p:txBody>
          <a:bodyPr>
            <a:normAutofit/>
          </a:bodyPr>
          <a:lstStyle/>
          <a:p>
            <a:pPr eaLnBrk="1" hangingPunct="1">
              <a:lnSpc>
                <a:spcPct val="150000"/>
              </a:lnSpc>
              <a:defRPr/>
            </a:pPr>
            <a:r>
              <a:rPr lang="en-GB" altLang="en-US" sz="3200" dirty="0">
                <a:latin typeface="Baskerville Old Face" panose="02020602080505020303" pitchFamily="18" charset="77"/>
              </a:rPr>
              <a:t>Forcing to eat things he dislike.</a:t>
            </a:r>
          </a:p>
          <a:p>
            <a:pPr eaLnBrk="1" hangingPunct="1">
              <a:lnSpc>
                <a:spcPct val="150000"/>
              </a:lnSpc>
              <a:defRPr/>
            </a:pPr>
            <a:r>
              <a:rPr lang="en-GB" altLang="en-US" sz="3200" dirty="0">
                <a:latin typeface="Baskerville Old Face" panose="02020602080505020303" pitchFamily="18" charset="77"/>
              </a:rPr>
              <a:t>Standing for long hours.</a:t>
            </a:r>
          </a:p>
          <a:p>
            <a:pPr eaLnBrk="1" hangingPunct="1">
              <a:lnSpc>
                <a:spcPct val="150000"/>
              </a:lnSpc>
              <a:defRPr/>
            </a:pPr>
            <a:r>
              <a:rPr lang="en-GB" altLang="en-US" sz="3200" dirty="0">
                <a:latin typeface="Baskerville Old Face" panose="02020602080505020303" pitchFamily="18" charset="77"/>
              </a:rPr>
              <a:t>Deprivation of food and water.</a:t>
            </a:r>
          </a:p>
          <a:p>
            <a:pPr eaLnBrk="1" hangingPunct="1">
              <a:lnSpc>
                <a:spcPct val="150000"/>
              </a:lnSpc>
              <a:defRPr/>
            </a:pPr>
            <a:r>
              <a:rPr lang="en-GB" altLang="en-US" sz="3200" dirty="0">
                <a:latin typeface="Baskerville Old Face" panose="02020602080505020303" pitchFamily="18" charset="77"/>
              </a:rPr>
              <a:t>Deprivation of basic daily needs.</a:t>
            </a:r>
          </a:p>
        </p:txBody>
      </p:sp>
    </p:spTree>
    <p:extLst>
      <p:ext uri="{BB962C8B-B14F-4D97-AF65-F5344CB8AC3E}">
        <p14:creationId xmlns:p14="http://schemas.microsoft.com/office/powerpoint/2010/main" val="171238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Date Placeholder 3">
            <a:extLst>
              <a:ext uri="{FF2B5EF4-FFF2-40B4-BE49-F238E27FC236}">
                <a16:creationId xmlns:a16="http://schemas.microsoft.com/office/drawing/2014/main" id="{C5BE95F1-E8D6-044E-BB81-722365C24EAD}"/>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D3261C9-1978-B54E-806C-1949A1775874}" type="datetime1">
              <a:rPr lang="en-GB" altLang="en-US" sz="1200" smtClean="0"/>
              <a:t>21/03/2019</a:t>
            </a:fld>
            <a:endParaRPr lang="en-GB" altLang="en-US" sz="1200"/>
          </a:p>
        </p:txBody>
      </p:sp>
      <p:sp>
        <p:nvSpPr>
          <p:cNvPr id="38914" name="Footer Placeholder 4">
            <a:extLst>
              <a:ext uri="{FF2B5EF4-FFF2-40B4-BE49-F238E27FC236}">
                <a16:creationId xmlns:a16="http://schemas.microsoft.com/office/drawing/2014/main" id="{C36B601D-F7C6-C647-9F84-8427AFB81BD4}"/>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38915" name="Slide Number Placeholder 5">
            <a:extLst>
              <a:ext uri="{FF2B5EF4-FFF2-40B4-BE49-F238E27FC236}">
                <a16:creationId xmlns:a16="http://schemas.microsoft.com/office/drawing/2014/main" id="{4F3381FE-3BDC-B643-92B5-DCD78047DE6F}"/>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BA19C73-8050-F44F-B654-1312AC15ECF0}" type="slidenum">
              <a:rPr lang="en-GB" altLang="en-US" sz="1200"/>
              <a:pPr>
                <a:spcBef>
                  <a:spcPct val="0"/>
                </a:spcBef>
                <a:buClrTx/>
                <a:buSzTx/>
                <a:buFontTx/>
                <a:buNone/>
              </a:pPr>
              <a:t>28</a:t>
            </a:fld>
            <a:endParaRPr lang="en-GB" altLang="en-US" sz="1200"/>
          </a:p>
        </p:txBody>
      </p:sp>
      <p:sp>
        <p:nvSpPr>
          <p:cNvPr id="26626" name="Rectangle 2">
            <a:extLst>
              <a:ext uri="{FF2B5EF4-FFF2-40B4-BE49-F238E27FC236}">
                <a16:creationId xmlns:a16="http://schemas.microsoft.com/office/drawing/2014/main" id="{C67D2C1B-C8CC-6845-9044-AB42CB59DEEF}"/>
              </a:ext>
            </a:extLst>
          </p:cNvPr>
          <p:cNvSpPr>
            <a:spLocks noGrp="1" noChangeArrowheads="1"/>
          </p:cNvSpPr>
          <p:nvPr>
            <p:ph type="title"/>
          </p:nvPr>
        </p:nvSpPr>
        <p:spPr>
          <a:xfrm>
            <a:off x="838200" y="277814"/>
            <a:ext cx="10515600" cy="636587"/>
          </a:xfrm>
          <a:solidFill>
            <a:schemeClr val="accent6">
              <a:lumMod val="40000"/>
              <a:lumOff val="60000"/>
            </a:schemeClr>
          </a:solidFill>
        </p:spPr>
        <p:txBody>
          <a:bodyPr/>
          <a:lstStyle/>
          <a:p>
            <a:pPr algn="l" eaLnBrk="1" hangingPunct="1">
              <a:defRPr/>
            </a:pPr>
            <a:r>
              <a:rPr lang="en-GB" altLang="en-US" sz="3200" dirty="0">
                <a:latin typeface="Baskerville Old Face" panose="02020602080505020303" pitchFamily="18" charset="77"/>
              </a:rPr>
              <a:t>Examination of torture victims</a:t>
            </a:r>
          </a:p>
        </p:txBody>
      </p:sp>
      <p:sp>
        <p:nvSpPr>
          <p:cNvPr id="26627" name="Rectangle 3">
            <a:extLst>
              <a:ext uri="{FF2B5EF4-FFF2-40B4-BE49-F238E27FC236}">
                <a16:creationId xmlns:a16="http://schemas.microsoft.com/office/drawing/2014/main" id="{DABFA75F-FB44-BA48-87D6-606BC7E4B74B}"/>
              </a:ext>
            </a:extLst>
          </p:cNvPr>
          <p:cNvSpPr>
            <a:spLocks noGrp="1" noChangeArrowheads="1"/>
          </p:cNvSpPr>
          <p:nvPr>
            <p:ph type="body" idx="1"/>
          </p:nvPr>
        </p:nvSpPr>
        <p:spPr>
          <a:xfrm>
            <a:off x="838201" y="1678675"/>
            <a:ext cx="10515600" cy="4452251"/>
          </a:xfrm>
          <a:solidFill>
            <a:srgbClr val="92D050"/>
          </a:solidFill>
        </p:spPr>
        <p:txBody>
          <a:bodyPr>
            <a:normAutofit lnSpcReduction="10000"/>
          </a:bodyPr>
          <a:lstStyle/>
          <a:p>
            <a:pPr eaLnBrk="1" hangingPunct="1">
              <a:defRPr/>
            </a:pPr>
            <a:r>
              <a:rPr lang="en-GB" altLang="en-US" dirty="0">
                <a:latin typeface="Baskerville Old Face" panose="02020602080505020303" pitchFamily="18" charset="77"/>
              </a:rPr>
              <a:t>Medical officer should be;</a:t>
            </a:r>
          </a:p>
          <a:p>
            <a:pPr lvl="1" eaLnBrk="1" hangingPunct="1">
              <a:lnSpc>
                <a:spcPct val="150000"/>
              </a:lnSpc>
              <a:defRPr/>
            </a:pPr>
            <a:r>
              <a:rPr lang="en-GB" altLang="en-US" dirty="0">
                <a:latin typeface="Baskerville Old Face" panose="02020602080505020303" pitchFamily="18" charset="77"/>
              </a:rPr>
              <a:t>Impartial,</a:t>
            </a:r>
          </a:p>
          <a:p>
            <a:pPr lvl="1" eaLnBrk="1" hangingPunct="1">
              <a:lnSpc>
                <a:spcPct val="150000"/>
              </a:lnSpc>
              <a:defRPr/>
            </a:pPr>
            <a:r>
              <a:rPr lang="en-GB" altLang="en-US" dirty="0">
                <a:latin typeface="Baskerville Old Face" panose="02020602080505020303" pitchFamily="18" charset="77"/>
              </a:rPr>
              <a:t>Non-emotional,</a:t>
            </a:r>
          </a:p>
          <a:p>
            <a:pPr lvl="1" eaLnBrk="1" hangingPunct="1">
              <a:lnSpc>
                <a:spcPct val="150000"/>
              </a:lnSpc>
              <a:defRPr/>
            </a:pPr>
            <a:r>
              <a:rPr lang="en-GB" altLang="en-US" dirty="0">
                <a:latin typeface="Baskerville Old Face" panose="02020602080505020303" pitchFamily="18" charset="77"/>
              </a:rPr>
              <a:t>No religious or racial bias,</a:t>
            </a:r>
          </a:p>
          <a:p>
            <a:pPr lvl="1" eaLnBrk="1" hangingPunct="1">
              <a:lnSpc>
                <a:spcPct val="150000"/>
              </a:lnSpc>
              <a:defRPr/>
            </a:pPr>
            <a:r>
              <a:rPr lang="en-GB" altLang="en-US" dirty="0">
                <a:latin typeface="Baskerville Old Face" panose="02020602080505020303" pitchFamily="18" charset="77"/>
              </a:rPr>
              <a:t>Politically or socially non-biased,</a:t>
            </a:r>
          </a:p>
          <a:p>
            <a:pPr lvl="1" eaLnBrk="1" hangingPunct="1">
              <a:lnSpc>
                <a:spcPct val="150000"/>
              </a:lnSpc>
              <a:defRPr/>
            </a:pPr>
            <a:r>
              <a:rPr lang="en-GB" altLang="en-US" dirty="0">
                <a:latin typeface="Baskerville Old Face" panose="02020602080505020303" pitchFamily="18" charset="77"/>
              </a:rPr>
              <a:t>Knowledgeable about various types of torture,</a:t>
            </a:r>
          </a:p>
          <a:p>
            <a:pPr lvl="1" eaLnBrk="1" hangingPunct="1">
              <a:lnSpc>
                <a:spcPct val="150000"/>
              </a:lnSpc>
              <a:defRPr/>
            </a:pPr>
            <a:r>
              <a:rPr lang="en-GB" altLang="en-US" dirty="0">
                <a:latin typeface="Baskerville Old Face" panose="02020602080505020303" pitchFamily="18" charset="77"/>
              </a:rPr>
              <a:t>Qualified,</a:t>
            </a:r>
          </a:p>
          <a:p>
            <a:pPr lvl="1" eaLnBrk="1" hangingPunct="1">
              <a:lnSpc>
                <a:spcPct val="150000"/>
              </a:lnSpc>
              <a:defRPr/>
            </a:pPr>
            <a:r>
              <a:rPr lang="en-GB" altLang="en-US" dirty="0">
                <a:latin typeface="Baskerville Old Face" panose="02020602080505020303" pitchFamily="18" charset="77"/>
              </a:rPr>
              <a:t>Experienced </a:t>
            </a:r>
          </a:p>
        </p:txBody>
      </p:sp>
    </p:spTree>
    <p:extLst>
      <p:ext uri="{BB962C8B-B14F-4D97-AF65-F5344CB8AC3E}">
        <p14:creationId xmlns:p14="http://schemas.microsoft.com/office/powerpoint/2010/main" val="412394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Date Placeholder 3">
            <a:extLst>
              <a:ext uri="{FF2B5EF4-FFF2-40B4-BE49-F238E27FC236}">
                <a16:creationId xmlns:a16="http://schemas.microsoft.com/office/drawing/2014/main" id="{F3C1BB52-C628-124D-A7FF-106648369201}"/>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25B0D600-017C-C34C-AB7F-8A16C0ECC195}" type="datetime1">
              <a:rPr lang="en-GB" altLang="en-US" sz="1200" smtClean="0"/>
              <a:t>21/03/2019</a:t>
            </a:fld>
            <a:endParaRPr lang="en-GB" altLang="en-US" sz="1200"/>
          </a:p>
        </p:txBody>
      </p:sp>
      <p:sp>
        <p:nvSpPr>
          <p:cNvPr id="39938" name="Footer Placeholder 4">
            <a:extLst>
              <a:ext uri="{FF2B5EF4-FFF2-40B4-BE49-F238E27FC236}">
                <a16:creationId xmlns:a16="http://schemas.microsoft.com/office/drawing/2014/main" id="{ADCF070A-3617-C149-99CF-CE330896E1FC}"/>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39939" name="Slide Number Placeholder 5">
            <a:extLst>
              <a:ext uri="{FF2B5EF4-FFF2-40B4-BE49-F238E27FC236}">
                <a16:creationId xmlns:a16="http://schemas.microsoft.com/office/drawing/2014/main" id="{5C8D2787-E89F-014C-AD4A-AE55DD1D5CCF}"/>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290CBF2-1393-954D-8AEB-6C3AFCD5CC6D}" type="slidenum">
              <a:rPr lang="en-GB" altLang="en-US" sz="1200"/>
              <a:pPr>
                <a:spcBef>
                  <a:spcPct val="0"/>
                </a:spcBef>
                <a:buClrTx/>
                <a:buSzTx/>
                <a:buFontTx/>
                <a:buNone/>
              </a:pPr>
              <a:t>29</a:t>
            </a:fld>
            <a:endParaRPr lang="en-GB" altLang="en-US" sz="1200"/>
          </a:p>
        </p:txBody>
      </p:sp>
      <p:sp>
        <p:nvSpPr>
          <p:cNvPr id="27650" name="Rectangle 2">
            <a:extLst>
              <a:ext uri="{FF2B5EF4-FFF2-40B4-BE49-F238E27FC236}">
                <a16:creationId xmlns:a16="http://schemas.microsoft.com/office/drawing/2014/main" id="{01A1D1AC-2ED1-8B49-927A-CA29B36F1546}"/>
              </a:ext>
            </a:extLst>
          </p:cNvPr>
          <p:cNvSpPr>
            <a:spLocks noGrp="1" noChangeArrowheads="1"/>
          </p:cNvSpPr>
          <p:nvPr>
            <p:ph type="title"/>
          </p:nvPr>
        </p:nvSpPr>
        <p:spPr>
          <a:solidFill>
            <a:schemeClr val="accent4">
              <a:lumMod val="40000"/>
              <a:lumOff val="60000"/>
            </a:schemeClr>
          </a:solidFill>
        </p:spPr>
        <p:txBody>
          <a:bodyPr/>
          <a:lstStyle/>
          <a:p>
            <a:pPr algn="l" eaLnBrk="1" hangingPunct="1">
              <a:defRPr/>
            </a:pPr>
            <a:r>
              <a:rPr lang="en-GB" altLang="en-US" sz="3200" dirty="0">
                <a:latin typeface="Baskerville Old Face" panose="02020602080505020303" pitchFamily="18" charset="77"/>
              </a:rPr>
              <a:t>Medico –legal report must be</a:t>
            </a:r>
          </a:p>
        </p:txBody>
      </p:sp>
      <p:sp>
        <p:nvSpPr>
          <p:cNvPr id="27651" name="Rectangle 3">
            <a:extLst>
              <a:ext uri="{FF2B5EF4-FFF2-40B4-BE49-F238E27FC236}">
                <a16:creationId xmlns:a16="http://schemas.microsoft.com/office/drawing/2014/main" id="{81F2E0D3-9A7D-AE48-B0A6-37F3587804BD}"/>
              </a:ext>
            </a:extLst>
          </p:cNvPr>
          <p:cNvSpPr>
            <a:spLocks noGrp="1" noChangeArrowheads="1"/>
          </p:cNvSpPr>
          <p:nvPr>
            <p:ph type="body" idx="1"/>
          </p:nvPr>
        </p:nvSpPr>
        <p:spPr>
          <a:solidFill>
            <a:srgbClr val="FFFF00"/>
          </a:solidFill>
        </p:spPr>
        <p:txBody>
          <a:bodyPr>
            <a:normAutofit/>
          </a:bodyPr>
          <a:lstStyle/>
          <a:p>
            <a:pPr eaLnBrk="1" hangingPunct="1">
              <a:lnSpc>
                <a:spcPct val="150000"/>
              </a:lnSpc>
              <a:defRPr/>
            </a:pPr>
            <a:r>
              <a:rPr lang="en-GB" altLang="en-US" sz="3200" dirty="0">
                <a:latin typeface="Baskerville Old Face" panose="02020602080505020303" pitchFamily="18" charset="77"/>
              </a:rPr>
              <a:t>Factual, detailed,</a:t>
            </a:r>
          </a:p>
          <a:p>
            <a:pPr eaLnBrk="1" hangingPunct="1">
              <a:lnSpc>
                <a:spcPct val="150000"/>
              </a:lnSpc>
              <a:defRPr/>
            </a:pPr>
            <a:r>
              <a:rPr lang="en-GB" altLang="en-US" sz="3200" dirty="0">
                <a:latin typeface="Baskerville Old Face" panose="02020602080505020303" pitchFamily="18" charset="77"/>
              </a:rPr>
              <a:t>Carefully worded,</a:t>
            </a:r>
          </a:p>
          <a:p>
            <a:pPr eaLnBrk="1" hangingPunct="1">
              <a:lnSpc>
                <a:spcPct val="150000"/>
              </a:lnSpc>
              <a:defRPr/>
            </a:pPr>
            <a:r>
              <a:rPr lang="en-GB" altLang="en-US" sz="3200" dirty="0">
                <a:latin typeface="Baskerville Old Face" panose="02020602080505020303" pitchFamily="18" charset="77"/>
              </a:rPr>
              <a:t>Opinion based purely on clinical findings and experience.</a:t>
            </a:r>
          </a:p>
        </p:txBody>
      </p:sp>
    </p:spTree>
    <p:extLst>
      <p:ext uri="{BB962C8B-B14F-4D97-AF65-F5344CB8AC3E}">
        <p14:creationId xmlns:p14="http://schemas.microsoft.com/office/powerpoint/2010/main" val="2646113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Date Placeholder 3">
            <a:extLst>
              <a:ext uri="{FF2B5EF4-FFF2-40B4-BE49-F238E27FC236}">
                <a16:creationId xmlns:a16="http://schemas.microsoft.com/office/drawing/2014/main" id="{83358A8E-F12D-184A-AAE4-60FCD8E1FF2E}"/>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57A1C4D4-E660-974E-A0FB-85C13D28A6A0}" type="datetime1">
              <a:rPr lang="en-GB" altLang="en-US" sz="1200" smtClean="0"/>
              <a:t>21/03/2019</a:t>
            </a:fld>
            <a:endParaRPr lang="en-GB" altLang="en-US" sz="1200"/>
          </a:p>
        </p:txBody>
      </p:sp>
      <p:sp>
        <p:nvSpPr>
          <p:cNvPr id="40962" name="Footer Placeholder 4">
            <a:extLst>
              <a:ext uri="{FF2B5EF4-FFF2-40B4-BE49-F238E27FC236}">
                <a16:creationId xmlns:a16="http://schemas.microsoft.com/office/drawing/2014/main" id="{3CCA91AA-6B03-DB45-A776-92D306139FA2}"/>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0963" name="Slide Number Placeholder 5">
            <a:extLst>
              <a:ext uri="{FF2B5EF4-FFF2-40B4-BE49-F238E27FC236}">
                <a16:creationId xmlns:a16="http://schemas.microsoft.com/office/drawing/2014/main" id="{DD8B102E-B9C6-5643-9F06-07524078EDF1}"/>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0A66345-681C-E84A-9956-26DE6D0E0180}" type="slidenum">
              <a:rPr lang="en-GB" altLang="en-US" sz="1200"/>
              <a:pPr>
                <a:spcBef>
                  <a:spcPct val="0"/>
                </a:spcBef>
                <a:buClrTx/>
                <a:buSzTx/>
                <a:buFontTx/>
                <a:buNone/>
              </a:pPr>
              <a:t>30</a:t>
            </a:fld>
            <a:endParaRPr lang="en-GB" altLang="en-US" sz="1200"/>
          </a:p>
        </p:txBody>
      </p:sp>
      <p:sp>
        <p:nvSpPr>
          <p:cNvPr id="28674" name="Rectangle 2">
            <a:extLst>
              <a:ext uri="{FF2B5EF4-FFF2-40B4-BE49-F238E27FC236}">
                <a16:creationId xmlns:a16="http://schemas.microsoft.com/office/drawing/2014/main" id="{F574C6B0-2D07-9148-A26A-B7C198322E37}"/>
              </a:ext>
            </a:extLst>
          </p:cNvPr>
          <p:cNvSpPr>
            <a:spLocks noGrp="1" noChangeArrowheads="1"/>
          </p:cNvSpPr>
          <p:nvPr>
            <p:ph type="title"/>
          </p:nvPr>
        </p:nvSpPr>
        <p:spPr>
          <a:xfrm>
            <a:off x="838200" y="277814"/>
            <a:ext cx="10694158" cy="636587"/>
          </a:xfrm>
          <a:solidFill>
            <a:srgbClr val="FF78DA"/>
          </a:solidFill>
        </p:spPr>
        <p:txBody>
          <a:bodyPr/>
          <a:lstStyle/>
          <a:p>
            <a:pPr algn="l" eaLnBrk="1" hangingPunct="1">
              <a:defRPr/>
            </a:pPr>
            <a:r>
              <a:rPr lang="en-GB" altLang="en-US" sz="3200" dirty="0">
                <a:latin typeface="Baskerville Old Face" panose="02020602080505020303" pitchFamily="18" charset="77"/>
              </a:rPr>
              <a:t>Medico-legal investigation</a:t>
            </a:r>
          </a:p>
        </p:txBody>
      </p:sp>
      <p:sp>
        <p:nvSpPr>
          <p:cNvPr id="28675" name="Rectangle 3">
            <a:extLst>
              <a:ext uri="{FF2B5EF4-FFF2-40B4-BE49-F238E27FC236}">
                <a16:creationId xmlns:a16="http://schemas.microsoft.com/office/drawing/2014/main" id="{68A466F6-F2E9-6B40-AEE3-3F99E8386C45}"/>
              </a:ext>
            </a:extLst>
          </p:cNvPr>
          <p:cNvSpPr>
            <a:spLocks noGrp="1" noChangeArrowheads="1"/>
          </p:cNvSpPr>
          <p:nvPr>
            <p:ph type="body" idx="1"/>
          </p:nvPr>
        </p:nvSpPr>
        <p:spPr>
          <a:xfrm>
            <a:off x="838200" y="1295401"/>
            <a:ext cx="10694158" cy="4835525"/>
          </a:xfrm>
          <a:solidFill>
            <a:srgbClr val="F47EFF"/>
          </a:solidFill>
        </p:spPr>
        <p:txBody>
          <a:bodyPr/>
          <a:lstStyle/>
          <a:p>
            <a:pPr eaLnBrk="1" hangingPunct="1">
              <a:lnSpc>
                <a:spcPct val="90000"/>
              </a:lnSpc>
              <a:defRPr/>
            </a:pPr>
            <a:r>
              <a:rPr lang="en-GB" altLang="en-US" dirty="0">
                <a:latin typeface="Baskerville Old Face" panose="02020602080505020303" pitchFamily="18" charset="77"/>
              </a:rPr>
              <a:t>Take a relevant detail history;	</a:t>
            </a:r>
          </a:p>
          <a:p>
            <a:pPr lvl="2" eaLnBrk="1" hangingPunct="1">
              <a:lnSpc>
                <a:spcPct val="90000"/>
              </a:lnSpc>
              <a:defRPr/>
            </a:pPr>
            <a:r>
              <a:rPr lang="en-GB" altLang="en-US" dirty="0">
                <a:latin typeface="Baskerville Old Face" panose="02020602080505020303" pitchFamily="18" charset="77"/>
              </a:rPr>
              <a:t>Place, date and time of torture,</a:t>
            </a:r>
          </a:p>
          <a:p>
            <a:pPr lvl="2" eaLnBrk="1" hangingPunct="1">
              <a:lnSpc>
                <a:spcPct val="90000"/>
              </a:lnSpc>
              <a:defRPr/>
            </a:pPr>
            <a:r>
              <a:rPr lang="en-GB" altLang="en-US" dirty="0">
                <a:latin typeface="Baskerville Old Face" panose="02020602080505020303" pitchFamily="18" charset="77"/>
              </a:rPr>
              <a:t>Names of perpetrators if known,</a:t>
            </a:r>
          </a:p>
          <a:p>
            <a:pPr lvl="2" eaLnBrk="1" hangingPunct="1">
              <a:lnSpc>
                <a:spcPct val="90000"/>
              </a:lnSpc>
              <a:defRPr/>
            </a:pPr>
            <a:r>
              <a:rPr lang="en-GB" altLang="en-US" dirty="0">
                <a:latin typeface="Baskerville Old Face" panose="02020602080505020303" pitchFamily="18" charset="77"/>
              </a:rPr>
              <a:t>Weapons used,</a:t>
            </a:r>
          </a:p>
          <a:p>
            <a:pPr lvl="2" eaLnBrk="1" hangingPunct="1">
              <a:lnSpc>
                <a:spcPct val="90000"/>
              </a:lnSpc>
              <a:defRPr/>
            </a:pPr>
            <a:r>
              <a:rPr lang="en-GB" altLang="en-US" dirty="0">
                <a:latin typeface="Baskerville Old Face" panose="02020602080505020303" pitchFamily="18" charset="77"/>
              </a:rPr>
              <a:t>Areas assaulted,</a:t>
            </a:r>
          </a:p>
          <a:p>
            <a:pPr lvl="2" eaLnBrk="1" hangingPunct="1">
              <a:lnSpc>
                <a:spcPct val="90000"/>
              </a:lnSpc>
              <a:defRPr/>
            </a:pPr>
            <a:r>
              <a:rPr lang="en-GB" altLang="en-US" dirty="0">
                <a:latin typeface="Baskerville Old Face" panose="02020602080505020303" pitchFamily="18" charset="77"/>
              </a:rPr>
              <a:t>Injuries sustained,</a:t>
            </a:r>
          </a:p>
          <a:p>
            <a:pPr lvl="2" eaLnBrk="1" hangingPunct="1">
              <a:lnSpc>
                <a:spcPct val="90000"/>
              </a:lnSpc>
              <a:defRPr/>
            </a:pPr>
            <a:r>
              <a:rPr lang="en-GB" altLang="en-US" dirty="0">
                <a:latin typeface="Baskerville Old Face" panose="02020602080505020303" pitchFamily="18" charset="77"/>
              </a:rPr>
              <a:t>Complications caused if any,</a:t>
            </a:r>
          </a:p>
          <a:p>
            <a:pPr lvl="2" eaLnBrk="1" hangingPunct="1">
              <a:lnSpc>
                <a:spcPct val="90000"/>
              </a:lnSpc>
              <a:defRPr/>
            </a:pPr>
            <a:r>
              <a:rPr lang="en-GB" altLang="en-US" dirty="0">
                <a:latin typeface="Baskerville Old Face" panose="02020602080505020303" pitchFamily="18" charset="77"/>
              </a:rPr>
              <a:t>Treatment taken,</a:t>
            </a:r>
          </a:p>
          <a:p>
            <a:pPr lvl="2" eaLnBrk="1" hangingPunct="1">
              <a:lnSpc>
                <a:spcPct val="90000"/>
              </a:lnSpc>
              <a:defRPr/>
            </a:pPr>
            <a:r>
              <a:rPr lang="en-GB" altLang="en-US" dirty="0">
                <a:latin typeface="Baskerville Old Face" panose="02020602080505020303" pitchFamily="18" charset="77"/>
              </a:rPr>
              <a:t>After effects -  limp, pain, vision problems etc..</a:t>
            </a:r>
          </a:p>
          <a:p>
            <a:pPr lvl="2" eaLnBrk="1" hangingPunct="1">
              <a:lnSpc>
                <a:spcPct val="90000"/>
              </a:lnSpc>
              <a:defRPr/>
            </a:pPr>
            <a:r>
              <a:rPr lang="en-GB" altLang="en-US" dirty="0">
                <a:latin typeface="Baskerville Old Face" panose="02020602080505020303" pitchFamily="18" charset="77"/>
              </a:rPr>
              <a:t>Explanation of old scars,</a:t>
            </a:r>
          </a:p>
          <a:p>
            <a:pPr lvl="2" eaLnBrk="1" hangingPunct="1">
              <a:lnSpc>
                <a:spcPct val="90000"/>
              </a:lnSpc>
              <a:defRPr/>
            </a:pPr>
            <a:r>
              <a:rPr lang="en-GB" altLang="en-US" dirty="0">
                <a:latin typeface="Baskerville Old Face" panose="02020602080505020303" pitchFamily="18" charset="77"/>
              </a:rPr>
              <a:t>Never try to sympathize with victim or assailants.</a:t>
            </a:r>
          </a:p>
          <a:p>
            <a:pPr lvl="2" eaLnBrk="1" hangingPunct="1">
              <a:lnSpc>
                <a:spcPct val="90000"/>
              </a:lnSpc>
              <a:defRPr/>
            </a:pPr>
            <a:r>
              <a:rPr lang="en-GB" altLang="en-US" dirty="0">
                <a:latin typeface="Baskerville Old Face" panose="02020602080505020303" pitchFamily="18" charset="77"/>
              </a:rPr>
              <a:t>Medical history,</a:t>
            </a:r>
          </a:p>
          <a:p>
            <a:pPr lvl="2" eaLnBrk="1" hangingPunct="1">
              <a:lnSpc>
                <a:spcPct val="90000"/>
              </a:lnSpc>
              <a:defRPr/>
            </a:pPr>
            <a:r>
              <a:rPr lang="en-GB" altLang="en-US" dirty="0">
                <a:latin typeface="Baskerville Old Face" panose="02020602080505020303" pitchFamily="18" charset="77"/>
              </a:rPr>
              <a:t>Trauma and surgical history.</a:t>
            </a:r>
          </a:p>
        </p:txBody>
      </p:sp>
    </p:spTree>
    <p:extLst>
      <p:ext uri="{BB962C8B-B14F-4D97-AF65-F5344CB8AC3E}">
        <p14:creationId xmlns:p14="http://schemas.microsoft.com/office/powerpoint/2010/main" val="1332077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FF5E-68D1-C848-957E-EC61EAC48C0C}"/>
              </a:ext>
            </a:extLst>
          </p:cNvPr>
          <p:cNvSpPr>
            <a:spLocks noGrp="1"/>
          </p:cNvSpPr>
          <p:nvPr>
            <p:ph type="title"/>
          </p:nvPr>
        </p:nvSpPr>
        <p:spPr>
          <a:xfrm>
            <a:off x="326755" y="194643"/>
            <a:ext cx="11498451" cy="921235"/>
          </a:xfrm>
        </p:spPr>
        <p:txBody>
          <a:bodyPr/>
          <a:lstStyle/>
          <a:p>
            <a:r>
              <a:rPr lang="en-US" dirty="0">
                <a:latin typeface="Baskerville Old Face" panose="02020602080505020303" pitchFamily="18" charset="77"/>
              </a:rPr>
              <a:t>	</a:t>
            </a:r>
          </a:p>
        </p:txBody>
      </p:sp>
      <p:sp>
        <p:nvSpPr>
          <p:cNvPr id="4" name="Rectangle 3">
            <a:extLst>
              <a:ext uri="{FF2B5EF4-FFF2-40B4-BE49-F238E27FC236}">
                <a16:creationId xmlns:a16="http://schemas.microsoft.com/office/drawing/2014/main" id="{E6321345-34D5-4F45-B8C7-D15988433BDE}"/>
              </a:ext>
            </a:extLst>
          </p:cNvPr>
          <p:cNvSpPr/>
          <p:nvPr/>
        </p:nvSpPr>
        <p:spPr>
          <a:xfrm>
            <a:off x="604434" y="2533382"/>
            <a:ext cx="10972800" cy="1938992"/>
          </a:xfrm>
          <a:prstGeom prst="rect">
            <a:avLst/>
          </a:prstGeom>
        </p:spPr>
        <p:txBody>
          <a:bodyPr wrap="square">
            <a:spAutoFit/>
          </a:bodyPr>
          <a:lstStyle/>
          <a:p>
            <a:pPr algn="just"/>
            <a:r>
              <a:rPr lang="en-US" sz="4000" b="1" dirty="0">
                <a:latin typeface="Baskerville Old Face" panose="02020602080505020303" pitchFamily="18" charset="77"/>
              </a:rPr>
              <a:t>The term "torture" means any act by which severe pain or suffering, whether physical or mental, is intentionally inflicted on a person </a:t>
            </a:r>
          </a:p>
        </p:txBody>
      </p:sp>
      <p:sp>
        <p:nvSpPr>
          <p:cNvPr id="5" name="Date Placeholder 4">
            <a:extLst>
              <a:ext uri="{FF2B5EF4-FFF2-40B4-BE49-F238E27FC236}">
                <a16:creationId xmlns:a16="http://schemas.microsoft.com/office/drawing/2014/main" id="{84A4601F-208A-7445-BE49-B934ECB656ED}"/>
              </a:ext>
            </a:extLst>
          </p:cNvPr>
          <p:cNvSpPr>
            <a:spLocks noGrp="1"/>
          </p:cNvSpPr>
          <p:nvPr>
            <p:ph type="dt" sz="half" idx="10"/>
          </p:nvPr>
        </p:nvSpPr>
        <p:spPr/>
        <p:txBody>
          <a:bodyPr/>
          <a:lstStyle/>
          <a:p>
            <a:fld id="{075AF804-3751-1D45-A113-368E5136F93B}" type="datetime1">
              <a:rPr lang="en-GB" smtClean="0"/>
              <a:t>20/03/2019</a:t>
            </a:fld>
            <a:endParaRPr lang="en-US"/>
          </a:p>
        </p:txBody>
      </p:sp>
      <p:sp>
        <p:nvSpPr>
          <p:cNvPr id="6" name="Footer Placeholder 5">
            <a:extLst>
              <a:ext uri="{FF2B5EF4-FFF2-40B4-BE49-F238E27FC236}">
                <a16:creationId xmlns:a16="http://schemas.microsoft.com/office/drawing/2014/main" id="{44F07244-E9BD-1841-BF39-CB528D00BE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876F6-555E-114D-978C-D81DC14E396F}"/>
              </a:ext>
            </a:extLst>
          </p:cNvPr>
          <p:cNvSpPr>
            <a:spLocks noGrp="1"/>
          </p:cNvSpPr>
          <p:nvPr>
            <p:ph type="sldNum" sz="quarter" idx="12"/>
          </p:nvPr>
        </p:nvSpPr>
        <p:spPr/>
        <p:txBody>
          <a:bodyPr/>
          <a:lstStyle/>
          <a:p>
            <a:fld id="{41FA369F-8192-AC4F-9754-968DE86C561C}" type="slidenum">
              <a:rPr lang="en-US" smtClean="0"/>
              <a:t>4</a:t>
            </a:fld>
            <a:endParaRPr lang="en-US"/>
          </a:p>
        </p:txBody>
      </p:sp>
    </p:spTree>
    <p:extLst>
      <p:ext uri="{BB962C8B-B14F-4D97-AF65-F5344CB8AC3E}">
        <p14:creationId xmlns:p14="http://schemas.microsoft.com/office/powerpoint/2010/main" val="300064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Date Placeholder 3">
            <a:extLst>
              <a:ext uri="{FF2B5EF4-FFF2-40B4-BE49-F238E27FC236}">
                <a16:creationId xmlns:a16="http://schemas.microsoft.com/office/drawing/2014/main" id="{180FBC37-7DFE-CD40-9445-14A2FED8E3BE}"/>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FE5F707-6BAF-A14C-B054-2073B4811001}" type="datetime1">
              <a:rPr lang="en-GB" altLang="en-US" sz="1200" smtClean="0"/>
              <a:t>21/03/2019</a:t>
            </a:fld>
            <a:endParaRPr lang="en-GB" altLang="en-US" sz="1200"/>
          </a:p>
        </p:txBody>
      </p:sp>
      <p:sp>
        <p:nvSpPr>
          <p:cNvPr id="41986" name="Footer Placeholder 4">
            <a:extLst>
              <a:ext uri="{FF2B5EF4-FFF2-40B4-BE49-F238E27FC236}">
                <a16:creationId xmlns:a16="http://schemas.microsoft.com/office/drawing/2014/main" id="{4E011830-B080-FE4C-8D73-53210DEF1C13}"/>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1987" name="Slide Number Placeholder 5">
            <a:extLst>
              <a:ext uri="{FF2B5EF4-FFF2-40B4-BE49-F238E27FC236}">
                <a16:creationId xmlns:a16="http://schemas.microsoft.com/office/drawing/2014/main" id="{8CF95400-1AA5-234D-BD52-789D234E80B6}"/>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4EAD9A6D-4E3B-4049-AC83-6C00CD19A317}" type="slidenum">
              <a:rPr lang="en-GB" altLang="en-US" sz="1200"/>
              <a:pPr>
                <a:spcBef>
                  <a:spcPct val="0"/>
                </a:spcBef>
                <a:buClrTx/>
                <a:buSzTx/>
                <a:buFontTx/>
                <a:buNone/>
              </a:pPr>
              <a:t>31</a:t>
            </a:fld>
            <a:endParaRPr lang="en-GB" altLang="en-US" sz="1200"/>
          </a:p>
        </p:txBody>
      </p:sp>
      <p:sp>
        <p:nvSpPr>
          <p:cNvPr id="29698" name="Rectangle 2">
            <a:extLst>
              <a:ext uri="{FF2B5EF4-FFF2-40B4-BE49-F238E27FC236}">
                <a16:creationId xmlns:a16="http://schemas.microsoft.com/office/drawing/2014/main" id="{6DFD4B5C-5D33-D246-AE40-108BB2367956}"/>
              </a:ext>
            </a:extLst>
          </p:cNvPr>
          <p:cNvSpPr>
            <a:spLocks noGrp="1" noChangeArrowheads="1"/>
          </p:cNvSpPr>
          <p:nvPr>
            <p:ph type="title"/>
          </p:nvPr>
        </p:nvSpPr>
        <p:spPr>
          <a:xfrm>
            <a:off x="754157" y="294623"/>
            <a:ext cx="10339316" cy="788987"/>
          </a:xfrm>
          <a:solidFill>
            <a:schemeClr val="accent6">
              <a:lumMod val="20000"/>
              <a:lumOff val="80000"/>
            </a:schemeClr>
          </a:solidFill>
        </p:spPr>
        <p:txBody>
          <a:bodyPr/>
          <a:lstStyle/>
          <a:p>
            <a:pPr algn="l" eaLnBrk="1" hangingPunct="1">
              <a:defRPr/>
            </a:pPr>
            <a:r>
              <a:rPr lang="en-GB" altLang="en-US" sz="3200" dirty="0">
                <a:latin typeface="Baskerville Old Face" panose="02020602080505020303" pitchFamily="18" charset="77"/>
              </a:rPr>
              <a:t>Examination</a:t>
            </a:r>
            <a:r>
              <a:rPr lang="en-GB" altLang="en-US" sz="3200" dirty="0"/>
              <a:t> </a:t>
            </a:r>
          </a:p>
        </p:txBody>
      </p:sp>
      <p:sp>
        <p:nvSpPr>
          <p:cNvPr id="29699" name="Rectangle 3">
            <a:extLst>
              <a:ext uri="{FF2B5EF4-FFF2-40B4-BE49-F238E27FC236}">
                <a16:creationId xmlns:a16="http://schemas.microsoft.com/office/drawing/2014/main" id="{A0104725-88AE-A745-9CD4-B12A98FCA7F7}"/>
              </a:ext>
            </a:extLst>
          </p:cNvPr>
          <p:cNvSpPr>
            <a:spLocks noGrp="1" noChangeArrowheads="1"/>
          </p:cNvSpPr>
          <p:nvPr>
            <p:ph type="body" idx="1"/>
          </p:nvPr>
        </p:nvSpPr>
        <p:spPr>
          <a:solidFill>
            <a:schemeClr val="accent6">
              <a:lumMod val="60000"/>
              <a:lumOff val="40000"/>
            </a:schemeClr>
          </a:solidFill>
        </p:spPr>
        <p:txBody>
          <a:bodyPr/>
          <a:lstStyle/>
          <a:p>
            <a:pPr eaLnBrk="1" hangingPunct="1">
              <a:defRPr/>
            </a:pPr>
            <a:r>
              <a:rPr lang="en-GB" altLang="en-US" dirty="0">
                <a:latin typeface="Baskerville Old Face" panose="02020602080505020303" pitchFamily="18" charset="77"/>
              </a:rPr>
              <a:t>Detail examination – general and specific</a:t>
            </a:r>
          </a:p>
          <a:p>
            <a:pPr eaLnBrk="1" hangingPunct="1">
              <a:defRPr/>
            </a:pPr>
            <a:r>
              <a:rPr lang="en-GB" altLang="en-US" dirty="0">
                <a:latin typeface="Baskerville Old Face" panose="02020602080505020303" pitchFamily="18" charset="77"/>
              </a:rPr>
              <a:t>Description of all injuries.</a:t>
            </a:r>
          </a:p>
          <a:p>
            <a:pPr eaLnBrk="1" hangingPunct="1">
              <a:defRPr/>
            </a:pPr>
            <a:r>
              <a:rPr lang="en-GB" altLang="en-US" dirty="0">
                <a:latin typeface="Baskerville Old Face" panose="02020602080505020303" pitchFamily="18" charset="77"/>
              </a:rPr>
              <a:t>Description of all scars.</a:t>
            </a:r>
          </a:p>
          <a:p>
            <a:pPr eaLnBrk="1" hangingPunct="1">
              <a:defRPr/>
            </a:pPr>
            <a:r>
              <a:rPr lang="en-GB" altLang="en-US" dirty="0">
                <a:latin typeface="Baskerville Old Face" panose="02020602080505020303" pitchFamily="18" charset="77"/>
              </a:rPr>
              <a:t>Special injuries and scars.</a:t>
            </a:r>
          </a:p>
          <a:p>
            <a:pPr eaLnBrk="1" hangingPunct="1">
              <a:defRPr/>
            </a:pPr>
            <a:r>
              <a:rPr lang="en-GB" altLang="en-US" dirty="0">
                <a:latin typeface="Baskerville Old Face" panose="02020602080505020303" pitchFamily="18" charset="77"/>
              </a:rPr>
              <a:t>Determine the period of infliction and date injuries.</a:t>
            </a:r>
          </a:p>
          <a:p>
            <a:pPr eaLnBrk="1" hangingPunct="1">
              <a:defRPr/>
            </a:pPr>
            <a:r>
              <a:rPr lang="en-GB" altLang="en-US" dirty="0">
                <a:latin typeface="Baskerville Old Face" panose="02020602080505020303" pitchFamily="18" charset="77"/>
              </a:rPr>
              <a:t>Differentiate from natural disease processes.</a:t>
            </a:r>
          </a:p>
          <a:p>
            <a:pPr eaLnBrk="1" hangingPunct="1">
              <a:defRPr/>
            </a:pPr>
            <a:endParaRPr lang="en-GB" altLang="en-US" dirty="0"/>
          </a:p>
        </p:txBody>
      </p:sp>
    </p:spTree>
    <p:extLst>
      <p:ext uri="{BB962C8B-B14F-4D97-AF65-F5344CB8AC3E}">
        <p14:creationId xmlns:p14="http://schemas.microsoft.com/office/powerpoint/2010/main" val="364758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3">
            <a:extLst>
              <a:ext uri="{FF2B5EF4-FFF2-40B4-BE49-F238E27FC236}">
                <a16:creationId xmlns:a16="http://schemas.microsoft.com/office/drawing/2014/main" id="{6641BA31-ACD0-4E41-B221-95AA5630A401}"/>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BFC30D43-9956-D54F-9D60-5F96E8E05F92}" type="datetime1">
              <a:rPr lang="en-GB" altLang="en-US" sz="1200" smtClean="0"/>
              <a:t>21/03/2019</a:t>
            </a:fld>
            <a:endParaRPr lang="en-GB" altLang="en-US" sz="1200"/>
          </a:p>
        </p:txBody>
      </p:sp>
      <p:sp>
        <p:nvSpPr>
          <p:cNvPr id="43010" name="Footer Placeholder 4">
            <a:extLst>
              <a:ext uri="{FF2B5EF4-FFF2-40B4-BE49-F238E27FC236}">
                <a16:creationId xmlns:a16="http://schemas.microsoft.com/office/drawing/2014/main" id="{C6A71395-784E-6B43-B2DD-7358C6D7D98E}"/>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3011" name="Slide Number Placeholder 5">
            <a:extLst>
              <a:ext uri="{FF2B5EF4-FFF2-40B4-BE49-F238E27FC236}">
                <a16:creationId xmlns:a16="http://schemas.microsoft.com/office/drawing/2014/main" id="{ABB236F4-67EE-6140-A347-222765B2ECED}"/>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1ADFD465-2688-A34E-9E6F-988AB47E1781}" type="slidenum">
              <a:rPr lang="en-GB" altLang="en-US" sz="1200"/>
              <a:pPr>
                <a:spcBef>
                  <a:spcPct val="0"/>
                </a:spcBef>
                <a:buClrTx/>
                <a:buSzTx/>
                <a:buFontTx/>
                <a:buNone/>
              </a:pPr>
              <a:t>32</a:t>
            </a:fld>
            <a:endParaRPr lang="en-GB" altLang="en-US" sz="1200"/>
          </a:p>
        </p:txBody>
      </p:sp>
      <p:sp>
        <p:nvSpPr>
          <p:cNvPr id="30722" name="Rectangle 2">
            <a:extLst>
              <a:ext uri="{FF2B5EF4-FFF2-40B4-BE49-F238E27FC236}">
                <a16:creationId xmlns:a16="http://schemas.microsoft.com/office/drawing/2014/main" id="{96505822-249A-914E-B680-39D931BA9BE5}"/>
              </a:ext>
            </a:extLst>
          </p:cNvPr>
          <p:cNvSpPr>
            <a:spLocks noGrp="1" noChangeArrowheads="1"/>
          </p:cNvSpPr>
          <p:nvPr>
            <p:ph type="title"/>
          </p:nvPr>
        </p:nvSpPr>
        <p:spPr>
          <a:xfrm>
            <a:off x="1037230" y="277814"/>
            <a:ext cx="9840036" cy="788987"/>
          </a:xfrm>
          <a:solidFill>
            <a:schemeClr val="accent4"/>
          </a:solidFill>
        </p:spPr>
        <p:txBody>
          <a:bodyPr/>
          <a:lstStyle/>
          <a:p>
            <a:pPr algn="l" eaLnBrk="1" hangingPunct="1">
              <a:defRPr/>
            </a:pPr>
            <a:r>
              <a:rPr lang="en-GB" altLang="en-US" sz="3600" dirty="0">
                <a:latin typeface="Baskerville Old Face" panose="02020602080505020303" pitchFamily="18" charset="77"/>
              </a:rPr>
              <a:t>Investigations </a:t>
            </a:r>
          </a:p>
        </p:txBody>
      </p:sp>
      <p:sp>
        <p:nvSpPr>
          <p:cNvPr id="30723" name="Rectangle 3">
            <a:extLst>
              <a:ext uri="{FF2B5EF4-FFF2-40B4-BE49-F238E27FC236}">
                <a16:creationId xmlns:a16="http://schemas.microsoft.com/office/drawing/2014/main" id="{BE522C5F-1E81-724E-A299-3ACBC2536802}"/>
              </a:ext>
            </a:extLst>
          </p:cNvPr>
          <p:cNvSpPr>
            <a:spLocks noGrp="1" noChangeArrowheads="1"/>
          </p:cNvSpPr>
          <p:nvPr>
            <p:ph type="body" idx="1"/>
          </p:nvPr>
        </p:nvSpPr>
        <p:spPr>
          <a:xfrm>
            <a:off x="1037230" y="1825625"/>
            <a:ext cx="9840036" cy="4351338"/>
          </a:xfrm>
          <a:solidFill>
            <a:schemeClr val="accent4">
              <a:lumMod val="20000"/>
              <a:lumOff val="80000"/>
            </a:schemeClr>
          </a:solidFill>
        </p:spPr>
        <p:txBody>
          <a:bodyPr/>
          <a:lstStyle/>
          <a:p>
            <a:pPr eaLnBrk="1" hangingPunct="1">
              <a:defRPr/>
            </a:pPr>
            <a:r>
              <a:rPr lang="en-GB" altLang="en-US" dirty="0">
                <a:latin typeface="Baskerville Old Face" panose="02020602080505020303" pitchFamily="18" charset="77"/>
              </a:rPr>
              <a:t>Photographs</a:t>
            </a:r>
          </a:p>
          <a:p>
            <a:pPr eaLnBrk="1" hangingPunct="1">
              <a:defRPr/>
            </a:pPr>
            <a:r>
              <a:rPr lang="en-GB" altLang="en-US" dirty="0">
                <a:latin typeface="Baskerville Old Face" panose="02020602080505020303" pitchFamily="18" charset="77"/>
              </a:rPr>
              <a:t>X-Rays.</a:t>
            </a:r>
          </a:p>
          <a:p>
            <a:pPr eaLnBrk="1" hangingPunct="1">
              <a:defRPr/>
            </a:pPr>
            <a:r>
              <a:rPr lang="en-GB" altLang="en-US" dirty="0">
                <a:latin typeface="Baskerville Old Face" panose="02020602080505020303" pitchFamily="18" charset="77"/>
              </a:rPr>
              <a:t>Referrals </a:t>
            </a:r>
          </a:p>
          <a:p>
            <a:pPr lvl="2" eaLnBrk="1" hangingPunct="1">
              <a:defRPr/>
            </a:pPr>
            <a:r>
              <a:rPr lang="en-GB" altLang="en-US" dirty="0">
                <a:latin typeface="Baskerville Old Face" panose="02020602080505020303" pitchFamily="18" charset="77"/>
              </a:rPr>
              <a:t>Eye,</a:t>
            </a:r>
          </a:p>
          <a:p>
            <a:pPr lvl="2" eaLnBrk="1" hangingPunct="1">
              <a:defRPr/>
            </a:pPr>
            <a:r>
              <a:rPr lang="en-GB" altLang="en-US" dirty="0">
                <a:latin typeface="Baskerville Old Face" panose="02020602080505020303" pitchFamily="18" charset="77"/>
              </a:rPr>
              <a:t>ENT,</a:t>
            </a:r>
          </a:p>
          <a:p>
            <a:pPr lvl="2" eaLnBrk="1" hangingPunct="1">
              <a:defRPr/>
            </a:pPr>
            <a:r>
              <a:rPr lang="en-GB" altLang="en-US" dirty="0">
                <a:latin typeface="Baskerville Old Face" panose="02020602080505020303" pitchFamily="18" charset="77"/>
              </a:rPr>
              <a:t>Orthopaedic,</a:t>
            </a:r>
          </a:p>
          <a:p>
            <a:pPr lvl="2" eaLnBrk="1" hangingPunct="1">
              <a:defRPr/>
            </a:pPr>
            <a:r>
              <a:rPr lang="en-GB" altLang="en-US" dirty="0">
                <a:latin typeface="Baskerville Old Face" panose="02020602080505020303" pitchFamily="18" charset="77"/>
              </a:rPr>
              <a:t>Surgical,</a:t>
            </a:r>
          </a:p>
          <a:p>
            <a:pPr lvl="2" eaLnBrk="1" hangingPunct="1">
              <a:defRPr/>
            </a:pPr>
            <a:r>
              <a:rPr lang="en-GB" altLang="en-US" dirty="0">
                <a:latin typeface="Baskerville Old Face" panose="02020602080505020303" pitchFamily="18" charset="77"/>
              </a:rPr>
              <a:t>gynaecology</a:t>
            </a:r>
          </a:p>
        </p:txBody>
      </p:sp>
    </p:spTree>
    <p:extLst>
      <p:ext uri="{BB962C8B-B14F-4D97-AF65-F5344CB8AC3E}">
        <p14:creationId xmlns:p14="http://schemas.microsoft.com/office/powerpoint/2010/main" val="48137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Date Placeholder 3">
            <a:extLst>
              <a:ext uri="{FF2B5EF4-FFF2-40B4-BE49-F238E27FC236}">
                <a16:creationId xmlns:a16="http://schemas.microsoft.com/office/drawing/2014/main" id="{5B24DDB0-1BE8-644B-9969-325DBCDAE255}"/>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916640F7-7A57-7344-883D-411BC0FDE9ED}" type="datetime1">
              <a:rPr lang="en-GB" altLang="en-US" sz="1200" smtClean="0"/>
              <a:t>21/03/2019</a:t>
            </a:fld>
            <a:endParaRPr lang="en-GB" altLang="en-US" sz="1200"/>
          </a:p>
        </p:txBody>
      </p:sp>
      <p:sp>
        <p:nvSpPr>
          <p:cNvPr id="44034" name="Footer Placeholder 4">
            <a:extLst>
              <a:ext uri="{FF2B5EF4-FFF2-40B4-BE49-F238E27FC236}">
                <a16:creationId xmlns:a16="http://schemas.microsoft.com/office/drawing/2014/main" id="{9AFDE7A5-72DF-5845-B51D-1DC1B3AFF53B}"/>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4035" name="Slide Number Placeholder 5">
            <a:extLst>
              <a:ext uri="{FF2B5EF4-FFF2-40B4-BE49-F238E27FC236}">
                <a16:creationId xmlns:a16="http://schemas.microsoft.com/office/drawing/2014/main" id="{E1E3F118-0688-574B-A1CE-F4677311A6C0}"/>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63FBFFB1-916B-9E43-B5DD-1BAD69E652D9}" type="slidenum">
              <a:rPr lang="en-GB" altLang="en-US" sz="1200"/>
              <a:pPr>
                <a:spcBef>
                  <a:spcPct val="0"/>
                </a:spcBef>
                <a:buClrTx/>
                <a:buSzTx/>
                <a:buFontTx/>
                <a:buNone/>
              </a:pPr>
              <a:t>33</a:t>
            </a:fld>
            <a:endParaRPr lang="en-GB" altLang="en-US" sz="1200"/>
          </a:p>
        </p:txBody>
      </p:sp>
      <p:sp>
        <p:nvSpPr>
          <p:cNvPr id="31746" name="Rectangle 2">
            <a:extLst>
              <a:ext uri="{FF2B5EF4-FFF2-40B4-BE49-F238E27FC236}">
                <a16:creationId xmlns:a16="http://schemas.microsoft.com/office/drawing/2014/main" id="{D60EA781-23E8-724E-AD95-26B282088FA8}"/>
              </a:ext>
            </a:extLst>
          </p:cNvPr>
          <p:cNvSpPr>
            <a:spLocks noGrp="1" noChangeArrowheads="1"/>
          </p:cNvSpPr>
          <p:nvPr>
            <p:ph type="title"/>
          </p:nvPr>
        </p:nvSpPr>
        <p:spPr>
          <a:xfrm>
            <a:off x="838200" y="304800"/>
            <a:ext cx="10515600" cy="838200"/>
          </a:xfrm>
          <a:solidFill>
            <a:srgbClr val="D1C0FF"/>
          </a:solidFill>
        </p:spPr>
        <p:txBody>
          <a:bodyPr/>
          <a:lstStyle/>
          <a:p>
            <a:pPr algn="l" eaLnBrk="1" hangingPunct="1">
              <a:defRPr/>
            </a:pPr>
            <a:r>
              <a:rPr lang="en-GB" altLang="en-US" sz="3200" dirty="0">
                <a:latin typeface="Baskerville Old Face" panose="02020602080505020303" pitchFamily="18" charset="77"/>
              </a:rPr>
              <a:t>Interpretation </a:t>
            </a:r>
          </a:p>
        </p:txBody>
      </p:sp>
      <p:sp>
        <p:nvSpPr>
          <p:cNvPr id="31747" name="Rectangle 3">
            <a:extLst>
              <a:ext uri="{FF2B5EF4-FFF2-40B4-BE49-F238E27FC236}">
                <a16:creationId xmlns:a16="http://schemas.microsoft.com/office/drawing/2014/main" id="{7CEC90DB-8AFF-464B-AEDA-0C071B4804D8}"/>
              </a:ext>
            </a:extLst>
          </p:cNvPr>
          <p:cNvSpPr>
            <a:spLocks noGrp="1" noChangeArrowheads="1"/>
          </p:cNvSpPr>
          <p:nvPr>
            <p:ph type="body" idx="1"/>
          </p:nvPr>
        </p:nvSpPr>
        <p:spPr>
          <a:solidFill>
            <a:srgbClr val="BA7BFF"/>
          </a:solidFill>
        </p:spPr>
        <p:txBody>
          <a:bodyPr/>
          <a:lstStyle/>
          <a:p>
            <a:pPr eaLnBrk="1" hangingPunct="1">
              <a:lnSpc>
                <a:spcPct val="90000"/>
              </a:lnSpc>
              <a:defRPr/>
            </a:pPr>
            <a:r>
              <a:rPr lang="en-GB" altLang="en-US" dirty="0">
                <a:latin typeface="Baskerville Old Face" panose="02020602080505020303" pitchFamily="18" charset="77"/>
              </a:rPr>
              <a:t>Accurate dating of scars – give a range of time.</a:t>
            </a:r>
          </a:p>
          <a:p>
            <a:pPr eaLnBrk="1" hangingPunct="1">
              <a:lnSpc>
                <a:spcPct val="90000"/>
              </a:lnSpc>
              <a:defRPr/>
            </a:pPr>
            <a:r>
              <a:rPr lang="en-GB" altLang="en-US" dirty="0">
                <a:latin typeface="Baskerville Old Face" panose="02020602080505020303" pitchFamily="18" charset="77"/>
              </a:rPr>
              <a:t>After 2 months accuracy drops.</a:t>
            </a:r>
          </a:p>
          <a:p>
            <a:pPr eaLnBrk="1" hangingPunct="1">
              <a:lnSpc>
                <a:spcPct val="90000"/>
              </a:lnSpc>
              <a:defRPr/>
            </a:pPr>
            <a:r>
              <a:rPr lang="en-GB" altLang="en-US" dirty="0">
                <a:latin typeface="Baskerville Old Face" panose="02020602080505020303" pitchFamily="18" charset="77"/>
              </a:rPr>
              <a:t>Sometimes can only say whether the scars are consistent with history.</a:t>
            </a:r>
          </a:p>
          <a:p>
            <a:pPr eaLnBrk="1" hangingPunct="1">
              <a:lnSpc>
                <a:spcPct val="90000"/>
              </a:lnSpc>
              <a:defRPr/>
            </a:pPr>
            <a:r>
              <a:rPr lang="en-GB" altLang="en-US" dirty="0">
                <a:latin typeface="Baskerville Old Face" panose="02020602080505020303" pitchFamily="18" charset="77"/>
              </a:rPr>
              <a:t>Identify the specific scars of torture.</a:t>
            </a:r>
          </a:p>
          <a:p>
            <a:pPr eaLnBrk="1" hangingPunct="1">
              <a:lnSpc>
                <a:spcPct val="90000"/>
              </a:lnSpc>
              <a:defRPr/>
            </a:pPr>
            <a:r>
              <a:rPr lang="en-GB" altLang="en-US" dirty="0">
                <a:latin typeface="Baskerville Old Face" panose="02020602080505020303" pitchFamily="18" charset="77"/>
              </a:rPr>
              <a:t>Identify the innocent scars.</a:t>
            </a:r>
          </a:p>
          <a:p>
            <a:pPr eaLnBrk="1" hangingPunct="1">
              <a:lnSpc>
                <a:spcPct val="90000"/>
              </a:lnSpc>
              <a:defRPr/>
            </a:pPr>
            <a:r>
              <a:rPr lang="en-GB" altLang="en-US" dirty="0">
                <a:latin typeface="Baskerville Old Face" panose="02020602080505020303" pitchFamily="18" charset="77"/>
              </a:rPr>
              <a:t>Identify non-specific scars.- assaults or accidents.</a:t>
            </a:r>
          </a:p>
          <a:p>
            <a:pPr eaLnBrk="1" hangingPunct="1">
              <a:lnSpc>
                <a:spcPct val="90000"/>
              </a:lnSpc>
              <a:defRPr/>
            </a:pPr>
            <a:r>
              <a:rPr lang="en-GB" altLang="en-US" dirty="0">
                <a:latin typeface="Baskerville Old Face" panose="02020602080505020303" pitchFamily="18" charset="77"/>
              </a:rPr>
              <a:t>Identify the scars resulting injuries caused after the torture episode.</a:t>
            </a:r>
          </a:p>
          <a:p>
            <a:pPr eaLnBrk="1" hangingPunct="1">
              <a:lnSpc>
                <a:spcPct val="90000"/>
              </a:lnSpc>
              <a:defRPr/>
            </a:pPr>
            <a:endParaRPr lang="en-GB" altLang="en-US" dirty="0"/>
          </a:p>
        </p:txBody>
      </p:sp>
    </p:spTree>
    <p:extLst>
      <p:ext uri="{BB962C8B-B14F-4D97-AF65-F5344CB8AC3E}">
        <p14:creationId xmlns:p14="http://schemas.microsoft.com/office/powerpoint/2010/main" val="1731845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3">
            <a:extLst>
              <a:ext uri="{FF2B5EF4-FFF2-40B4-BE49-F238E27FC236}">
                <a16:creationId xmlns:a16="http://schemas.microsoft.com/office/drawing/2014/main" id="{A41F5783-D734-E742-B903-FB5A6B683AF4}"/>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485260E0-F2D0-5F41-AF57-B2CE40F27748}" type="datetime1">
              <a:rPr lang="en-GB" altLang="en-US" sz="1200" smtClean="0"/>
              <a:t>21/03/2019</a:t>
            </a:fld>
            <a:endParaRPr lang="en-GB" altLang="en-US" sz="1200"/>
          </a:p>
        </p:txBody>
      </p:sp>
      <p:sp>
        <p:nvSpPr>
          <p:cNvPr id="45058" name="Footer Placeholder 4">
            <a:extLst>
              <a:ext uri="{FF2B5EF4-FFF2-40B4-BE49-F238E27FC236}">
                <a16:creationId xmlns:a16="http://schemas.microsoft.com/office/drawing/2014/main" id="{E7B55B6A-AA50-244A-BF78-1E20D4482CC4}"/>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5059" name="Slide Number Placeholder 5">
            <a:extLst>
              <a:ext uri="{FF2B5EF4-FFF2-40B4-BE49-F238E27FC236}">
                <a16:creationId xmlns:a16="http://schemas.microsoft.com/office/drawing/2014/main" id="{102E806D-AB79-9944-BCC9-85771EA2A759}"/>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76327316-C293-B341-A4C1-7222413B2BA4}" type="slidenum">
              <a:rPr lang="en-GB" altLang="en-US" sz="1200"/>
              <a:pPr>
                <a:spcBef>
                  <a:spcPct val="0"/>
                </a:spcBef>
                <a:buClrTx/>
                <a:buSzTx/>
                <a:buFontTx/>
                <a:buNone/>
              </a:pPr>
              <a:t>34</a:t>
            </a:fld>
            <a:endParaRPr lang="en-GB" altLang="en-US" sz="1200"/>
          </a:p>
        </p:txBody>
      </p:sp>
      <p:sp>
        <p:nvSpPr>
          <p:cNvPr id="32770" name="Rectangle 2">
            <a:extLst>
              <a:ext uri="{FF2B5EF4-FFF2-40B4-BE49-F238E27FC236}">
                <a16:creationId xmlns:a16="http://schemas.microsoft.com/office/drawing/2014/main" id="{BAD7B709-A961-B547-A75A-467C712FC18A}"/>
              </a:ext>
            </a:extLst>
          </p:cNvPr>
          <p:cNvSpPr>
            <a:spLocks noGrp="1" noChangeArrowheads="1"/>
          </p:cNvSpPr>
          <p:nvPr>
            <p:ph type="title"/>
          </p:nvPr>
        </p:nvSpPr>
        <p:spPr>
          <a:xfrm>
            <a:off x="838200" y="277814"/>
            <a:ext cx="10515600" cy="788987"/>
          </a:xfrm>
          <a:solidFill>
            <a:schemeClr val="accent6">
              <a:lumMod val="60000"/>
              <a:lumOff val="40000"/>
            </a:schemeClr>
          </a:solidFill>
        </p:spPr>
        <p:txBody>
          <a:bodyPr/>
          <a:lstStyle/>
          <a:p>
            <a:pPr algn="l" eaLnBrk="1" hangingPunct="1">
              <a:defRPr/>
            </a:pPr>
            <a:r>
              <a:rPr lang="en-GB" altLang="en-US" sz="3600" b="1" dirty="0">
                <a:latin typeface="Baskerville Old Face" panose="02020602080505020303" pitchFamily="18" charset="77"/>
              </a:rPr>
              <a:t>Opinion </a:t>
            </a:r>
          </a:p>
        </p:txBody>
      </p:sp>
      <p:sp>
        <p:nvSpPr>
          <p:cNvPr id="32771" name="Rectangle 3">
            <a:extLst>
              <a:ext uri="{FF2B5EF4-FFF2-40B4-BE49-F238E27FC236}">
                <a16:creationId xmlns:a16="http://schemas.microsoft.com/office/drawing/2014/main" id="{0EBCAD90-B6C3-844E-A519-281F20F0E830}"/>
              </a:ext>
            </a:extLst>
          </p:cNvPr>
          <p:cNvSpPr>
            <a:spLocks noGrp="1" noChangeArrowheads="1"/>
          </p:cNvSpPr>
          <p:nvPr>
            <p:ph type="body" idx="1"/>
          </p:nvPr>
        </p:nvSpPr>
        <p:spPr>
          <a:solidFill>
            <a:srgbClr val="92D050"/>
          </a:solidFill>
        </p:spPr>
        <p:txBody>
          <a:bodyPr/>
          <a:lstStyle/>
          <a:p>
            <a:pPr eaLnBrk="1" hangingPunct="1">
              <a:defRPr/>
            </a:pPr>
            <a:r>
              <a:rPr lang="en-GB" altLang="en-US" dirty="0">
                <a:latin typeface="Baskerville Old Face" panose="02020602080505020303" pitchFamily="18" charset="77"/>
              </a:rPr>
              <a:t>Based on facts,</a:t>
            </a:r>
          </a:p>
          <a:p>
            <a:pPr eaLnBrk="1" hangingPunct="1">
              <a:defRPr/>
            </a:pPr>
            <a:r>
              <a:rPr lang="en-GB" altLang="en-US" dirty="0">
                <a:latin typeface="Baskerville Old Face" panose="02020602080505020303" pitchFamily="18" charset="77"/>
              </a:rPr>
              <a:t>Truthful and justifiable,</a:t>
            </a:r>
          </a:p>
          <a:p>
            <a:pPr eaLnBrk="1" hangingPunct="1">
              <a:defRPr/>
            </a:pPr>
            <a:r>
              <a:rPr lang="en-GB" altLang="en-US" dirty="0">
                <a:latin typeface="Baskerville Old Face" panose="02020602080505020303" pitchFamily="18" charset="77"/>
              </a:rPr>
              <a:t>Never say that torture has occurred – it is up to the courts to decide,</a:t>
            </a:r>
          </a:p>
          <a:p>
            <a:pPr eaLnBrk="1" hangingPunct="1">
              <a:defRPr/>
            </a:pPr>
            <a:r>
              <a:rPr lang="en-GB" altLang="en-US" dirty="0">
                <a:latin typeface="Baskerville Old Face" panose="02020602080505020303" pitchFamily="18" charset="77"/>
              </a:rPr>
              <a:t>Consider negative findings as well,</a:t>
            </a:r>
          </a:p>
          <a:p>
            <a:pPr eaLnBrk="1" hangingPunct="1">
              <a:defRPr/>
            </a:pPr>
            <a:r>
              <a:rPr lang="en-GB" altLang="en-US" dirty="0">
                <a:latin typeface="Baskerville Old Face" panose="02020602080505020303" pitchFamily="18" charset="77"/>
              </a:rPr>
              <a:t>Recommendations for referrals.</a:t>
            </a:r>
          </a:p>
          <a:p>
            <a:pPr eaLnBrk="1" hangingPunct="1">
              <a:defRPr/>
            </a:pPr>
            <a:endParaRPr lang="en-GB" altLang="en-US" dirty="0"/>
          </a:p>
        </p:txBody>
      </p:sp>
    </p:spTree>
    <p:extLst>
      <p:ext uri="{BB962C8B-B14F-4D97-AF65-F5344CB8AC3E}">
        <p14:creationId xmlns:p14="http://schemas.microsoft.com/office/powerpoint/2010/main" val="3518113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CFF089-9286-A94C-9283-AB8BB1DC574B}"/>
              </a:ext>
            </a:extLst>
          </p:cNvPr>
          <p:cNvPicPr>
            <a:picLocks noGrp="1" noChangeAspect="1"/>
          </p:cNvPicPr>
          <p:nvPr>
            <p:ph idx="1"/>
          </p:nvPr>
        </p:nvPicPr>
        <p:blipFill>
          <a:blip r:embed="rId2"/>
          <a:stretch>
            <a:fillRect/>
          </a:stretch>
        </p:blipFill>
        <p:spPr>
          <a:xfrm>
            <a:off x="2149905" y="1577651"/>
            <a:ext cx="7256755" cy="4978131"/>
          </a:xfrm>
          <a:prstGeom prst="rect">
            <a:avLst/>
          </a:prstGeom>
        </p:spPr>
      </p:pic>
      <p:sp>
        <p:nvSpPr>
          <p:cNvPr id="5" name="Rectangle 4">
            <a:extLst>
              <a:ext uri="{FF2B5EF4-FFF2-40B4-BE49-F238E27FC236}">
                <a16:creationId xmlns:a16="http://schemas.microsoft.com/office/drawing/2014/main" id="{991F2EA5-9332-5F40-894C-7F51F5A4AFBD}"/>
              </a:ext>
            </a:extLst>
          </p:cNvPr>
          <p:cNvSpPr/>
          <p:nvPr/>
        </p:nvSpPr>
        <p:spPr>
          <a:xfrm>
            <a:off x="428785" y="310074"/>
            <a:ext cx="10698997" cy="954107"/>
          </a:xfrm>
          <a:prstGeom prst="rect">
            <a:avLst/>
          </a:prstGeom>
        </p:spPr>
        <p:txBody>
          <a:bodyPr wrap="square">
            <a:spAutoFit/>
          </a:bodyPr>
          <a:lstStyle/>
          <a:p>
            <a:r>
              <a:rPr lang="en-GB" sz="2800" b="0" i="0" dirty="0">
                <a:solidFill>
                  <a:srgbClr val="111111"/>
                </a:solidFill>
                <a:effectLst/>
                <a:latin typeface="Baskerville Old Face" panose="02020602080505020303" pitchFamily="18" charset="77"/>
              </a:rPr>
              <a:t>Sri </a:t>
            </a:r>
            <a:r>
              <a:rPr lang="en-GB" sz="2800" dirty="0">
                <a:solidFill>
                  <a:srgbClr val="111111"/>
                </a:solidFill>
                <a:latin typeface="Baskerville Old Face" panose="02020602080505020303" pitchFamily="18" charset="77"/>
              </a:rPr>
              <a:t>L</a:t>
            </a:r>
            <a:r>
              <a:rPr lang="en-GB" sz="2800" b="0" i="0" dirty="0">
                <a:solidFill>
                  <a:srgbClr val="111111"/>
                </a:solidFill>
                <a:effectLst/>
                <a:latin typeface="Baskerville Old Face" panose="02020602080505020303" pitchFamily="18" charset="77"/>
              </a:rPr>
              <a:t>anka: medical officers colluding with police refuse to treat a victim tortured by </a:t>
            </a:r>
            <a:r>
              <a:rPr lang="en-GB" sz="2800" dirty="0" err="1">
                <a:solidFill>
                  <a:srgbClr val="111111"/>
                </a:solidFill>
                <a:latin typeface="Baskerville Old Face" panose="02020602080505020303" pitchFamily="18" charset="77"/>
              </a:rPr>
              <a:t>I</a:t>
            </a:r>
            <a:r>
              <a:rPr lang="en-GB" sz="2800" b="0" i="0" dirty="0" err="1">
                <a:solidFill>
                  <a:srgbClr val="111111"/>
                </a:solidFill>
                <a:effectLst/>
                <a:latin typeface="Baskerville Old Face" panose="02020602080505020303" pitchFamily="18" charset="77"/>
              </a:rPr>
              <a:t>ngiriya</a:t>
            </a:r>
            <a:r>
              <a:rPr lang="en-GB" sz="2800" b="0" i="0" dirty="0">
                <a:solidFill>
                  <a:srgbClr val="111111"/>
                </a:solidFill>
                <a:effectLst/>
                <a:latin typeface="Baskerville Old Face" panose="02020602080505020303" pitchFamily="18" charset="77"/>
              </a:rPr>
              <a:t> police</a:t>
            </a:r>
          </a:p>
        </p:txBody>
      </p:sp>
      <p:sp>
        <p:nvSpPr>
          <p:cNvPr id="6" name="Date Placeholder 5">
            <a:extLst>
              <a:ext uri="{FF2B5EF4-FFF2-40B4-BE49-F238E27FC236}">
                <a16:creationId xmlns:a16="http://schemas.microsoft.com/office/drawing/2014/main" id="{0EC5F205-2F30-0F42-B97A-3C6C2DA79E5B}"/>
              </a:ext>
            </a:extLst>
          </p:cNvPr>
          <p:cNvSpPr>
            <a:spLocks noGrp="1"/>
          </p:cNvSpPr>
          <p:nvPr>
            <p:ph type="dt" sz="half" idx="10"/>
          </p:nvPr>
        </p:nvSpPr>
        <p:spPr/>
        <p:txBody>
          <a:bodyPr/>
          <a:lstStyle/>
          <a:p>
            <a:fld id="{0F9FC82B-1CB0-174C-AFC0-F4F9D7E3E661}" type="datetime1">
              <a:rPr lang="en-GB" smtClean="0"/>
              <a:t>21/03/2019</a:t>
            </a:fld>
            <a:endParaRPr lang="en-US"/>
          </a:p>
        </p:txBody>
      </p:sp>
      <p:sp>
        <p:nvSpPr>
          <p:cNvPr id="7" name="Footer Placeholder 6">
            <a:extLst>
              <a:ext uri="{FF2B5EF4-FFF2-40B4-BE49-F238E27FC236}">
                <a16:creationId xmlns:a16="http://schemas.microsoft.com/office/drawing/2014/main" id="{B0D0F5EB-235E-5041-9C0E-9E4A0772E73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A907A56-3DAC-2D4B-B57D-217EDEEC782B}"/>
              </a:ext>
            </a:extLst>
          </p:cNvPr>
          <p:cNvSpPr>
            <a:spLocks noGrp="1"/>
          </p:cNvSpPr>
          <p:nvPr>
            <p:ph type="sldNum" sz="quarter" idx="12"/>
          </p:nvPr>
        </p:nvSpPr>
        <p:spPr/>
        <p:txBody>
          <a:bodyPr/>
          <a:lstStyle/>
          <a:p>
            <a:fld id="{41FA369F-8192-AC4F-9754-968DE86C561C}" type="slidenum">
              <a:rPr lang="en-US" smtClean="0"/>
              <a:t>35</a:t>
            </a:fld>
            <a:endParaRPr lang="en-US"/>
          </a:p>
        </p:txBody>
      </p:sp>
    </p:spTree>
    <p:extLst>
      <p:ext uri="{BB962C8B-B14F-4D97-AF65-F5344CB8AC3E}">
        <p14:creationId xmlns:p14="http://schemas.microsoft.com/office/powerpoint/2010/main" val="1967400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591A62-9436-004F-A31D-B4DC0BBF61D5}"/>
              </a:ext>
            </a:extLst>
          </p:cNvPr>
          <p:cNvPicPr>
            <a:picLocks noGrp="1" noChangeAspect="1"/>
          </p:cNvPicPr>
          <p:nvPr>
            <p:ph idx="1"/>
          </p:nvPr>
        </p:nvPicPr>
        <p:blipFill>
          <a:blip r:embed="rId2"/>
          <a:stretch>
            <a:fillRect/>
          </a:stretch>
        </p:blipFill>
        <p:spPr>
          <a:xfrm>
            <a:off x="170481" y="1174696"/>
            <a:ext cx="9314481" cy="5102117"/>
          </a:xfrm>
          <a:prstGeom prst="rect">
            <a:avLst/>
          </a:prstGeom>
        </p:spPr>
      </p:pic>
      <p:sp>
        <p:nvSpPr>
          <p:cNvPr id="5" name="Rectangle 4">
            <a:extLst>
              <a:ext uri="{FF2B5EF4-FFF2-40B4-BE49-F238E27FC236}">
                <a16:creationId xmlns:a16="http://schemas.microsoft.com/office/drawing/2014/main" id="{4E4932B3-4FB8-AE4B-813C-33BFBC8AC32D}"/>
              </a:ext>
            </a:extLst>
          </p:cNvPr>
          <p:cNvSpPr/>
          <p:nvPr/>
        </p:nvSpPr>
        <p:spPr>
          <a:xfrm>
            <a:off x="6225152" y="1174696"/>
            <a:ext cx="5553559" cy="1384995"/>
          </a:xfrm>
          <a:prstGeom prst="rect">
            <a:avLst/>
          </a:prstGeom>
        </p:spPr>
        <p:txBody>
          <a:bodyPr wrap="square">
            <a:spAutoFit/>
          </a:bodyPr>
          <a:lstStyle/>
          <a:p>
            <a:pPr algn="just"/>
            <a:r>
              <a:rPr lang="en-GB" sz="2800" b="0" i="0" cap="all" dirty="0">
                <a:solidFill>
                  <a:srgbClr val="111111"/>
                </a:solidFill>
                <a:effectLst/>
                <a:latin typeface="Baskerville Old Face" panose="02020602080505020303" pitchFamily="18" charset="77"/>
              </a:rPr>
              <a:t>SRI LANKA: FOURTEEN-YEAR-OLD CHILD TORTURED BY MORATUWA POLICE</a:t>
            </a:r>
          </a:p>
        </p:txBody>
      </p:sp>
      <p:sp>
        <p:nvSpPr>
          <p:cNvPr id="6" name="Date Placeholder 5">
            <a:extLst>
              <a:ext uri="{FF2B5EF4-FFF2-40B4-BE49-F238E27FC236}">
                <a16:creationId xmlns:a16="http://schemas.microsoft.com/office/drawing/2014/main" id="{4C8DA2DB-19BE-4840-BAD1-C21694453B2A}"/>
              </a:ext>
            </a:extLst>
          </p:cNvPr>
          <p:cNvSpPr>
            <a:spLocks noGrp="1"/>
          </p:cNvSpPr>
          <p:nvPr>
            <p:ph type="dt" sz="half" idx="10"/>
          </p:nvPr>
        </p:nvSpPr>
        <p:spPr/>
        <p:txBody>
          <a:bodyPr/>
          <a:lstStyle/>
          <a:p>
            <a:fld id="{B598927F-D64D-6A4D-8570-769A6AFFF3D7}" type="datetime1">
              <a:rPr lang="en-GB" smtClean="0"/>
              <a:t>21/03/2019</a:t>
            </a:fld>
            <a:endParaRPr lang="en-US"/>
          </a:p>
        </p:txBody>
      </p:sp>
      <p:sp>
        <p:nvSpPr>
          <p:cNvPr id="7" name="Footer Placeholder 6">
            <a:extLst>
              <a:ext uri="{FF2B5EF4-FFF2-40B4-BE49-F238E27FC236}">
                <a16:creationId xmlns:a16="http://schemas.microsoft.com/office/drawing/2014/main" id="{B042D9CE-2F17-A64B-88F4-85214961838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DA3A5EA-5B92-FD4C-B220-F868A24944D1}"/>
              </a:ext>
            </a:extLst>
          </p:cNvPr>
          <p:cNvSpPr>
            <a:spLocks noGrp="1"/>
          </p:cNvSpPr>
          <p:nvPr>
            <p:ph type="sldNum" sz="quarter" idx="12"/>
          </p:nvPr>
        </p:nvSpPr>
        <p:spPr/>
        <p:txBody>
          <a:bodyPr/>
          <a:lstStyle/>
          <a:p>
            <a:fld id="{41FA369F-8192-AC4F-9754-968DE86C561C}" type="slidenum">
              <a:rPr lang="en-US" smtClean="0"/>
              <a:t>36</a:t>
            </a:fld>
            <a:endParaRPr lang="en-US"/>
          </a:p>
        </p:txBody>
      </p:sp>
    </p:spTree>
    <p:extLst>
      <p:ext uri="{BB962C8B-B14F-4D97-AF65-F5344CB8AC3E}">
        <p14:creationId xmlns:p14="http://schemas.microsoft.com/office/powerpoint/2010/main" val="2437034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78ED75-DBEA-4E47-B166-4FC1AA65F534}"/>
              </a:ext>
            </a:extLst>
          </p:cNvPr>
          <p:cNvPicPr>
            <a:picLocks noGrp="1" noChangeAspect="1"/>
          </p:cNvPicPr>
          <p:nvPr>
            <p:ph idx="1"/>
          </p:nvPr>
        </p:nvPicPr>
        <p:blipFill>
          <a:blip r:embed="rId2"/>
          <a:stretch>
            <a:fillRect/>
          </a:stretch>
        </p:blipFill>
        <p:spPr>
          <a:xfrm>
            <a:off x="1518833" y="0"/>
            <a:ext cx="8880530" cy="5362415"/>
          </a:xfrm>
          <a:prstGeom prst="rect">
            <a:avLst/>
          </a:prstGeom>
        </p:spPr>
      </p:pic>
      <p:sp>
        <p:nvSpPr>
          <p:cNvPr id="5" name="Rectangle 4">
            <a:extLst>
              <a:ext uri="{FF2B5EF4-FFF2-40B4-BE49-F238E27FC236}">
                <a16:creationId xmlns:a16="http://schemas.microsoft.com/office/drawing/2014/main" id="{B656CB49-1A4C-0C47-A142-498F15AB479D}"/>
              </a:ext>
            </a:extLst>
          </p:cNvPr>
          <p:cNvSpPr/>
          <p:nvPr/>
        </p:nvSpPr>
        <p:spPr>
          <a:xfrm>
            <a:off x="356461" y="5540054"/>
            <a:ext cx="11608231" cy="830997"/>
          </a:xfrm>
          <a:prstGeom prst="rect">
            <a:avLst/>
          </a:prstGeom>
        </p:spPr>
        <p:txBody>
          <a:bodyPr wrap="square">
            <a:spAutoFit/>
          </a:bodyPr>
          <a:lstStyle/>
          <a:p>
            <a:pPr algn="just"/>
            <a:r>
              <a:rPr lang="en-GB" sz="2400" b="0" i="0" cap="all" dirty="0">
                <a:solidFill>
                  <a:srgbClr val="111111"/>
                </a:solidFill>
                <a:effectLst/>
                <a:latin typeface="Baskerville Old Face" panose="02020602080505020303" pitchFamily="18" charset="77"/>
              </a:rPr>
              <a:t>CALL FOR IMMEDIATE ACTION ON ASSAULT OF PRISONERS AT ANGUNAKOLAPALESSA PRISON IN SRI LANKA</a:t>
            </a:r>
          </a:p>
        </p:txBody>
      </p:sp>
      <p:sp>
        <p:nvSpPr>
          <p:cNvPr id="6" name="Date Placeholder 5">
            <a:extLst>
              <a:ext uri="{FF2B5EF4-FFF2-40B4-BE49-F238E27FC236}">
                <a16:creationId xmlns:a16="http://schemas.microsoft.com/office/drawing/2014/main" id="{01709298-081D-7C47-B8B1-11F5AFE4C825}"/>
              </a:ext>
            </a:extLst>
          </p:cNvPr>
          <p:cNvSpPr>
            <a:spLocks noGrp="1"/>
          </p:cNvSpPr>
          <p:nvPr>
            <p:ph type="dt" sz="half" idx="10"/>
          </p:nvPr>
        </p:nvSpPr>
        <p:spPr/>
        <p:txBody>
          <a:bodyPr/>
          <a:lstStyle/>
          <a:p>
            <a:fld id="{A104FB11-FFA5-F041-A09D-72901865C3F9}" type="datetime1">
              <a:rPr lang="en-GB" smtClean="0"/>
              <a:t>21/03/2019</a:t>
            </a:fld>
            <a:endParaRPr lang="en-US"/>
          </a:p>
        </p:txBody>
      </p:sp>
      <p:sp>
        <p:nvSpPr>
          <p:cNvPr id="7" name="Footer Placeholder 6">
            <a:extLst>
              <a:ext uri="{FF2B5EF4-FFF2-40B4-BE49-F238E27FC236}">
                <a16:creationId xmlns:a16="http://schemas.microsoft.com/office/drawing/2014/main" id="{7A4DDF73-9E72-3948-B89C-7FA503C97F4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7583D32-0089-F54A-9761-E87D0C161685}"/>
              </a:ext>
            </a:extLst>
          </p:cNvPr>
          <p:cNvSpPr>
            <a:spLocks noGrp="1"/>
          </p:cNvSpPr>
          <p:nvPr>
            <p:ph type="sldNum" sz="quarter" idx="12"/>
          </p:nvPr>
        </p:nvSpPr>
        <p:spPr/>
        <p:txBody>
          <a:bodyPr/>
          <a:lstStyle/>
          <a:p>
            <a:fld id="{41FA369F-8192-AC4F-9754-968DE86C561C}" type="slidenum">
              <a:rPr lang="en-US" smtClean="0"/>
              <a:t>37</a:t>
            </a:fld>
            <a:endParaRPr lang="en-US"/>
          </a:p>
        </p:txBody>
      </p:sp>
    </p:spTree>
    <p:extLst>
      <p:ext uri="{BB962C8B-B14F-4D97-AF65-F5344CB8AC3E}">
        <p14:creationId xmlns:p14="http://schemas.microsoft.com/office/powerpoint/2010/main" val="1710534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CB08A9-9AF2-6A4D-82E1-65890F2AE5F6}"/>
              </a:ext>
            </a:extLst>
          </p:cNvPr>
          <p:cNvPicPr>
            <a:picLocks noGrp="1" noChangeAspect="1"/>
          </p:cNvPicPr>
          <p:nvPr>
            <p:ph idx="1"/>
          </p:nvPr>
        </p:nvPicPr>
        <p:blipFill>
          <a:blip r:embed="rId2"/>
          <a:stretch>
            <a:fillRect/>
          </a:stretch>
        </p:blipFill>
        <p:spPr>
          <a:xfrm>
            <a:off x="1487837" y="0"/>
            <a:ext cx="8942522" cy="4439674"/>
          </a:xfrm>
          <a:prstGeom prst="rect">
            <a:avLst/>
          </a:prstGeom>
        </p:spPr>
      </p:pic>
      <p:sp>
        <p:nvSpPr>
          <p:cNvPr id="5" name="Rectangle 4">
            <a:extLst>
              <a:ext uri="{FF2B5EF4-FFF2-40B4-BE49-F238E27FC236}">
                <a16:creationId xmlns:a16="http://schemas.microsoft.com/office/drawing/2014/main" id="{3292B23E-A9D4-5548-8F68-C7A5AE79BE26}"/>
              </a:ext>
            </a:extLst>
          </p:cNvPr>
          <p:cNvSpPr/>
          <p:nvPr/>
        </p:nvSpPr>
        <p:spPr>
          <a:xfrm>
            <a:off x="480447" y="4951118"/>
            <a:ext cx="11267267" cy="954107"/>
          </a:xfrm>
          <a:prstGeom prst="rect">
            <a:avLst/>
          </a:prstGeom>
        </p:spPr>
        <p:txBody>
          <a:bodyPr wrap="square">
            <a:spAutoFit/>
          </a:bodyPr>
          <a:lstStyle/>
          <a:p>
            <a:pPr algn="just"/>
            <a:r>
              <a:rPr lang="en-GB" sz="2800" i="0" cap="all" dirty="0">
                <a:solidFill>
                  <a:srgbClr val="111111"/>
                </a:solidFill>
                <a:effectLst/>
                <a:latin typeface="Baskerville Old Face" panose="02020602080505020303" pitchFamily="18" charset="77"/>
              </a:rPr>
              <a:t>ASYLUM SEEKER FROM SRI LANKA LET HIMSELF BE TORTURED TO SUPPORT HIS BID TO STAY IN BRITAIN</a:t>
            </a:r>
          </a:p>
        </p:txBody>
      </p:sp>
      <p:sp>
        <p:nvSpPr>
          <p:cNvPr id="6" name="Date Placeholder 5">
            <a:extLst>
              <a:ext uri="{FF2B5EF4-FFF2-40B4-BE49-F238E27FC236}">
                <a16:creationId xmlns:a16="http://schemas.microsoft.com/office/drawing/2014/main" id="{2FE8932F-4874-FF43-B6E5-BF76518B305F}"/>
              </a:ext>
            </a:extLst>
          </p:cNvPr>
          <p:cNvSpPr>
            <a:spLocks noGrp="1"/>
          </p:cNvSpPr>
          <p:nvPr>
            <p:ph type="dt" sz="half" idx="10"/>
          </p:nvPr>
        </p:nvSpPr>
        <p:spPr/>
        <p:txBody>
          <a:bodyPr/>
          <a:lstStyle/>
          <a:p>
            <a:fld id="{8F4F6E79-D1B9-2F48-9FE5-66FCEC65966A}" type="datetime1">
              <a:rPr lang="en-GB" smtClean="0"/>
              <a:t>21/03/2019</a:t>
            </a:fld>
            <a:endParaRPr lang="en-US"/>
          </a:p>
        </p:txBody>
      </p:sp>
      <p:sp>
        <p:nvSpPr>
          <p:cNvPr id="7" name="Footer Placeholder 6">
            <a:extLst>
              <a:ext uri="{FF2B5EF4-FFF2-40B4-BE49-F238E27FC236}">
                <a16:creationId xmlns:a16="http://schemas.microsoft.com/office/drawing/2014/main" id="{589F96FC-667D-3741-8E44-D1F0189DA92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CF902A5-2525-9A47-AE7F-57B1F3AAB9D3}"/>
              </a:ext>
            </a:extLst>
          </p:cNvPr>
          <p:cNvSpPr>
            <a:spLocks noGrp="1"/>
          </p:cNvSpPr>
          <p:nvPr>
            <p:ph type="sldNum" sz="quarter" idx="12"/>
          </p:nvPr>
        </p:nvSpPr>
        <p:spPr/>
        <p:txBody>
          <a:bodyPr/>
          <a:lstStyle/>
          <a:p>
            <a:fld id="{41FA369F-8192-AC4F-9754-968DE86C561C}" type="slidenum">
              <a:rPr lang="en-US" smtClean="0"/>
              <a:t>38</a:t>
            </a:fld>
            <a:endParaRPr lang="en-US"/>
          </a:p>
        </p:txBody>
      </p:sp>
    </p:spTree>
    <p:extLst>
      <p:ext uri="{BB962C8B-B14F-4D97-AF65-F5344CB8AC3E}">
        <p14:creationId xmlns:p14="http://schemas.microsoft.com/office/powerpoint/2010/main" val="1438186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C15752-982A-A14F-B139-A158D4BFC7F0}"/>
              </a:ext>
            </a:extLst>
          </p:cNvPr>
          <p:cNvPicPr>
            <a:picLocks noGrp="1" noChangeAspect="1"/>
          </p:cNvPicPr>
          <p:nvPr>
            <p:ph idx="1"/>
          </p:nvPr>
        </p:nvPicPr>
        <p:blipFill>
          <a:blip r:embed="rId2"/>
          <a:stretch>
            <a:fillRect/>
          </a:stretch>
        </p:blipFill>
        <p:spPr>
          <a:xfrm>
            <a:off x="170482" y="1580826"/>
            <a:ext cx="7020732" cy="4138047"/>
          </a:xfrm>
          <a:prstGeom prst="rect">
            <a:avLst/>
          </a:prstGeom>
        </p:spPr>
      </p:pic>
      <p:sp>
        <p:nvSpPr>
          <p:cNvPr id="5" name="Rectangle 4">
            <a:extLst>
              <a:ext uri="{FF2B5EF4-FFF2-40B4-BE49-F238E27FC236}">
                <a16:creationId xmlns:a16="http://schemas.microsoft.com/office/drawing/2014/main" id="{57403A1B-B125-F74B-9484-E9ADEF529290}"/>
              </a:ext>
            </a:extLst>
          </p:cNvPr>
          <p:cNvSpPr/>
          <p:nvPr/>
        </p:nvSpPr>
        <p:spPr>
          <a:xfrm>
            <a:off x="371959" y="461797"/>
            <a:ext cx="11174277" cy="369332"/>
          </a:xfrm>
          <a:prstGeom prst="rect">
            <a:avLst/>
          </a:prstGeom>
        </p:spPr>
        <p:txBody>
          <a:bodyPr wrap="square">
            <a:spAutoFit/>
          </a:bodyPr>
          <a:lstStyle/>
          <a:p>
            <a:pPr algn="just"/>
            <a:r>
              <a:rPr lang="en-GB" b="0" i="0" cap="all" dirty="0">
                <a:solidFill>
                  <a:srgbClr val="111111"/>
                </a:solidFill>
                <a:effectLst/>
                <a:latin typeface="Baskerville Old Face" panose="02020602080505020303" pitchFamily="18" charset="77"/>
              </a:rPr>
              <a:t>SRI LANKA: STATE OBLIGATION WITH REGARD TO TORTURE, AND FAILED GOVERNANCE</a:t>
            </a:r>
          </a:p>
        </p:txBody>
      </p:sp>
      <p:sp>
        <p:nvSpPr>
          <p:cNvPr id="6" name="Rectangle 5">
            <a:extLst>
              <a:ext uri="{FF2B5EF4-FFF2-40B4-BE49-F238E27FC236}">
                <a16:creationId xmlns:a16="http://schemas.microsoft.com/office/drawing/2014/main" id="{121CA81C-8F00-8545-8E4D-19C397428DE0}"/>
              </a:ext>
            </a:extLst>
          </p:cNvPr>
          <p:cNvSpPr/>
          <p:nvPr/>
        </p:nvSpPr>
        <p:spPr>
          <a:xfrm>
            <a:off x="7377192" y="2131412"/>
            <a:ext cx="4618495" cy="2677656"/>
          </a:xfrm>
          <a:prstGeom prst="rect">
            <a:avLst/>
          </a:prstGeom>
        </p:spPr>
        <p:txBody>
          <a:bodyPr wrap="square">
            <a:spAutoFit/>
          </a:bodyPr>
          <a:lstStyle/>
          <a:p>
            <a:pPr algn="just"/>
            <a:r>
              <a:rPr lang="en-GB" sz="2400" b="0" i="0" dirty="0">
                <a:solidFill>
                  <a:srgbClr val="333333"/>
                </a:solidFill>
                <a:effectLst/>
                <a:latin typeface="Baskerville Old Face" panose="02020602080505020303" pitchFamily="18" charset="77"/>
              </a:rPr>
              <a:t>A meeting held by the Kandy Regional Office of the Human Rights Commission in support of victims of torture on June 29, 2018 raised again concerns with regard to impunity of the police, and failures of the legal system.</a:t>
            </a:r>
            <a:endParaRPr lang="en-US" sz="2400" dirty="0">
              <a:latin typeface="Baskerville Old Face" panose="02020602080505020303" pitchFamily="18" charset="77"/>
            </a:endParaRPr>
          </a:p>
        </p:txBody>
      </p:sp>
      <p:sp>
        <p:nvSpPr>
          <p:cNvPr id="7" name="Date Placeholder 6">
            <a:extLst>
              <a:ext uri="{FF2B5EF4-FFF2-40B4-BE49-F238E27FC236}">
                <a16:creationId xmlns:a16="http://schemas.microsoft.com/office/drawing/2014/main" id="{DF634359-1C39-E742-B3E8-AC14A2703B9F}"/>
              </a:ext>
            </a:extLst>
          </p:cNvPr>
          <p:cNvSpPr>
            <a:spLocks noGrp="1"/>
          </p:cNvSpPr>
          <p:nvPr>
            <p:ph type="dt" sz="half" idx="10"/>
          </p:nvPr>
        </p:nvSpPr>
        <p:spPr/>
        <p:txBody>
          <a:bodyPr/>
          <a:lstStyle/>
          <a:p>
            <a:fld id="{4DAE8D3F-4CA8-7C46-BA85-77830129A686}" type="datetime1">
              <a:rPr lang="en-GB" smtClean="0"/>
              <a:t>21/03/2019</a:t>
            </a:fld>
            <a:endParaRPr lang="en-US"/>
          </a:p>
        </p:txBody>
      </p:sp>
      <p:sp>
        <p:nvSpPr>
          <p:cNvPr id="8" name="Footer Placeholder 7">
            <a:extLst>
              <a:ext uri="{FF2B5EF4-FFF2-40B4-BE49-F238E27FC236}">
                <a16:creationId xmlns:a16="http://schemas.microsoft.com/office/drawing/2014/main" id="{DA5818CC-F5E5-6248-9D2A-4050A2BFF8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1A917-5AEF-8B4F-8EE0-B4380BA7DA28}"/>
              </a:ext>
            </a:extLst>
          </p:cNvPr>
          <p:cNvSpPr>
            <a:spLocks noGrp="1"/>
          </p:cNvSpPr>
          <p:nvPr>
            <p:ph type="sldNum" sz="quarter" idx="12"/>
          </p:nvPr>
        </p:nvSpPr>
        <p:spPr/>
        <p:txBody>
          <a:bodyPr/>
          <a:lstStyle/>
          <a:p>
            <a:fld id="{41FA369F-8192-AC4F-9754-968DE86C561C}" type="slidenum">
              <a:rPr lang="en-US" smtClean="0"/>
              <a:t>39</a:t>
            </a:fld>
            <a:endParaRPr lang="en-US"/>
          </a:p>
        </p:txBody>
      </p:sp>
    </p:spTree>
    <p:extLst>
      <p:ext uri="{BB962C8B-B14F-4D97-AF65-F5344CB8AC3E}">
        <p14:creationId xmlns:p14="http://schemas.microsoft.com/office/powerpoint/2010/main" val="1100961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21000">
              <a:srgbClr val="92D050"/>
            </a:gs>
            <a:gs pos="63000">
              <a:srgbClr val="00B050"/>
            </a:gs>
            <a:gs pos="87000">
              <a:srgbClr val="92D050"/>
            </a:gs>
            <a:gs pos="100000">
              <a:schemeClr val="accent6">
                <a:lumMod val="60000"/>
                <a:lumOff val="40000"/>
              </a:schemeClr>
            </a:gs>
          </a:gsLst>
          <a:lin ang="11400000" scaled="0"/>
        </a:gradFill>
        <a:effectLst/>
      </p:bgPr>
    </p:bg>
    <p:spTree>
      <p:nvGrpSpPr>
        <p:cNvPr id="1" name=""/>
        <p:cNvGrpSpPr/>
        <p:nvPr/>
      </p:nvGrpSpPr>
      <p:grpSpPr>
        <a:xfrm>
          <a:off x="0" y="0"/>
          <a:ext cx="0" cy="0"/>
          <a:chOff x="0" y="0"/>
          <a:chExt cx="0" cy="0"/>
        </a:xfrm>
      </p:grpSpPr>
      <p:sp>
        <p:nvSpPr>
          <p:cNvPr id="46081" name="Date Placeholder 2">
            <a:extLst>
              <a:ext uri="{FF2B5EF4-FFF2-40B4-BE49-F238E27FC236}">
                <a16:creationId xmlns:a16="http://schemas.microsoft.com/office/drawing/2014/main" id="{EFAFC1F4-2035-1446-9727-6D18101BEC11}"/>
              </a:ext>
            </a:extLst>
          </p:cNvPr>
          <p:cNvSpPr>
            <a:spLocks noGrp="1"/>
          </p:cNvSpPr>
          <p:nvPr>
            <p:ph type="dt" sz="quarter" idx="10"/>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A0D098AB-6E50-264C-A2F8-066720E8F1BD}" type="datetime1">
              <a:rPr lang="en-GB" altLang="en-US" sz="1200" smtClean="0"/>
              <a:t>21/03/2019</a:t>
            </a:fld>
            <a:endParaRPr lang="en-GB" altLang="en-US" sz="1200"/>
          </a:p>
        </p:txBody>
      </p:sp>
      <p:sp>
        <p:nvSpPr>
          <p:cNvPr id="46082" name="Footer Placeholder 3">
            <a:extLst>
              <a:ext uri="{FF2B5EF4-FFF2-40B4-BE49-F238E27FC236}">
                <a16:creationId xmlns:a16="http://schemas.microsoft.com/office/drawing/2014/main" id="{A20DE81B-1977-884C-8ACA-18634128B1A0}"/>
              </a:ext>
            </a:extLst>
          </p:cNvPr>
          <p:cNvSpPr>
            <a:spLocks noGrp="1"/>
          </p:cNvSpPr>
          <p:nvPr>
            <p:ph type="ftr" sz="quarter" idx="11"/>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GB" altLang="en-US" sz="1200"/>
          </a:p>
        </p:txBody>
      </p:sp>
      <p:sp>
        <p:nvSpPr>
          <p:cNvPr id="46083" name="Slide Number Placeholder 4">
            <a:extLst>
              <a:ext uri="{FF2B5EF4-FFF2-40B4-BE49-F238E27FC236}">
                <a16:creationId xmlns:a16="http://schemas.microsoft.com/office/drawing/2014/main" id="{B2E42ED5-045F-7E4F-B2EE-2E238F537C89}"/>
              </a:ext>
            </a:extLst>
          </p:cNvPr>
          <p:cNvSpPr>
            <a:spLocks noGrp="1"/>
          </p:cNvSpPr>
          <p:nvPr>
            <p:ph type="sldNum" sz="quarter" idx="12"/>
          </p:nvPr>
        </p:nvSpPr>
        <p:spPr>
          <a:noFill/>
        </p:spPr>
        <p:txBody>
          <a:bodyPr/>
          <a:lstStyle>
            <a:lvl1pPr>
              <a:spcBef>
                <a:spcPct val="20000"/>
              </a:spcBef>
              <a:buClr>
                <a:schemeClr val="hlink"/>
              </a:buClr>
              <a:buSzPct val="65000"/>
              <a:buFont typeface="Wingdings"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SzPct val="65000"/>
              <a:buFont typeface="Wingdings"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accent2"/>
              </a:buClr>
              <a:buSzPct val="65000"/>
              <a:buFont typeface="Wingdings"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5000"/>
              <a:buFont typeface="Wingdings"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9888942D-9FD7-CA46-B859-12CA9A7DBE87}" type="slidenum">
              <a:rPr lang="en-GB" altLang="en-US" sz="1200"/>
              <a:pPr>
                <a:spcBef>
                  <a:spcPct val="0"/>
                </a:spcBef>
                <a:buClrTx/>
                <a:buSzTx/>
                <a:buFontTx/>
                <a:buNone/>
              </a:pPr>
              <a:t>40</a:t>
            </a:fld>
            <a:endParaRPr lang="en-GB" altLang="en-US" sz="1200"/>
          </a:p>
        </p:txBody>
      </p:sp>
      <p:sp>
        <p:nvSpPr>
          <p:cNvPr id="59396" name="Rectangle 4">
            <a:extLst>
              <a:ext uri="{FF2B5EF4-FFF2-40B4-BE49-F238E27FC236}">
                <a16:creationId xmlns:a16="http://schemas.microsoft.com/office/drawing/2014/main" id="{80E16F8C-06AF-AB42-9A26-DFA86E2897E2}"/>
              </a:ext>
            </a:extLst>
          </p:cNvPr>
          <p:cNvSpPr>
            <a:spLocks noGrp="1" noChangeArrowheads="1"/>
          </p:cNvSpPr>
          <p:nvPr>
            <p:ph type="title"/>
          </p:nvPr>
        </p:nvSpPr>
        <p:spPr>
          <a:xfrm>
            <a:off x="4038600" y="3066268"/>
            <a:ext cx="3869873" cy="1489403"/>
          </a:xfrm>
          <a:solidFill>
            <a:schemeClr val="accent4">
              <a:lumMod val="40000"/>
              <a:lumOff val="60000"/>
            </a:schemeClr>
          </a:solidFill>
        </p:spPr>
        <p:txBody>
          <a:bodyPr>
            <a:normAutofit/>
          </a:bodyPr>
          <a:lstStyle/>
          <a:p>
            <a:pPr algn="ctr" eaLnBrk="1" hangingPunct="1">
              <a:defRPr/>
            </a:pPr>
            <a:r>
              <a:rPr lang="en-GB" altLang="en-US" sz="4800" dirty="0">
                <a:latin typeface="Baskerville Old Face" panose="02020602080505020303" pitchFamily="18" charset="77"/>
              </a:rPr>
              <a:t>Thank you</a:t>
            </a:r>
          </a:p>
        </p:txBody>
      </p:sp>
      <p:pic>
        <p:nvPicPr>
          <p:cNvPr id="2" name="Picture 1">
            <a:extLst>
              <a:ext uri="{FF2B5EF4-FFF2-40B4-BE49-F238E27FC236}">
                <a16:creationId xmlns:a16="http://schemas.microsoft.com/office/drawing/2014/main" id="{34383BBA-4F5C-D644-8F1D-998BC07C1D3E}"/>
              </a:ext>
            </a:extLst>
          </p:cNvPr>
          <p:cNvPicPr>
            <a:picLocks noChangeAspect="1"/>
          </p:cNvPicPr>
          <p:nvPr/>
        </p:nvPicPr>
        <p:blipFill>
          <a:blip r:embed="rId2"/>
          <a:stretch>
            <a:fillRect/>
          </a:stretch>
        </p:blipFill>
        <p:spPr>
          <a:xfrm>
            <a:off x="685800" y="277814"/>
            <a:ext cx="3352800" cy="5814203"/>
          </a:xfrm>
          <a:prstGeom prst="rect">
            <a:avLst/>
          </a:prstGeom>
        </p:spPr>
      </p:pic>
      <p:pic>
        <p:nvPicPr>
          <p:cNvPr id="3" name="Picture 2">
            <a:extLst>
              <a:ext uri="{FF2B5EF4-FFF2-40B4-BE49-F238E27FC236}">
                <a16:creationId xmlns:a16="http://schemas.microsoft.com/office/drawing/2014/main" id="{25A0613C-BBAD-9B4D-91F1-FC39BBF82FD9}"/>
              </a:ext>
            </a:extLst>
          </p:cNvPr>
          <p:cNvPicPr>
            <a:picLocks noChangeAspect="1"/>
          </p:cNvPicPr>
          <p:nvPr/>
        </p:nvPicPr>
        <p:blipFill>
          <a:blip r:embed="rId3"/>
          <a:stretch>
            <a:fillRect/>
          </a:stretch>
        </p:blipFill>
        <p:spPr>
          <a:xfrm>
            <a:off x="5275283" y="74965"/>
            <a:ext cx="5266379" cy="2991303"/>
          </a:xfrm>
          <a:prstGeom prst="rect">
            <a:avLst/>
          </a:prstGeom>
        </p:spPr>
      </p:pic>
      <p:pic>
        <p:nvPicPr>
          <p:cNvPr id="4" name="Picture 3">
            <a:extLst>
              <a:ext uri="{FF2B5EF4-FFF2-40B4-BE49-F238E27FC236}">
                <a16:creationId xmlns:a16="http://schemas.microsoft.com/office/drawing/2014/main" id="{56D5667F-3244-BC4A-BE29-FCEBF682C7D7}"/>
              </a:ext>
            </a:extLst>
          </p:cNvPr>
          <p:cNvPicPr>
            <a:picLocks noChangeAspect="1"/>
          </p:cNvPicPr>
          <p:nvPr/>
        </p:nvPicPr>
        <p:blipFill>
          <a:blip r:embed="rId4"/>
          <a:stretch>
            <a:fillRect/>
          </a:stretch>
        </p:blipFill>
        <p:spPr>
          <a:xfrm>
            <a:off x="7908473" y="2857500"/>
            <a:ext cx="3984173" cy="3501926"/>
          </a:xfrm>
          <a:prstGeom prst="rect">
            <a:avLst/>
          </a:prstGeom>
        </p:spPr>
      </p:pic>
    </p:spTree>
    <p:extLst>
      <p:ext uri="{BB962C8B-B14F-4D97-AF65-F5344CB8AC3E}">
        <p14:creationId xmlns:p14="http://schemas.microsoft.com/office/powerpoint/2010/main" val="148298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E5A9-EB56-1D4E-B2DC-0727A1E069F2}"/>
              </a:ext>
            </a:extLst>
          </p:cNvPr>
          <p:cNvSpPr>
            <a:spLocks noGrp="1"/>
          </p:cNvSpPr>
          <p:nvPr>
            <p:ph type="title"/>
          </p:nvPr>
        </p:nvSpPr>
        <p:spPr>
          <a:xfrm>
            <a:off x="0" y="0"/>
            <a:ext cx="12192000" cy="929899"/>
          </a:xfrm>
          <a:solidFill>
            <a:schemeClr val="accent5">
              <a:lumMod val="40000"/>
              <a:lumOff val="60000"/>
            </a:schemeClr>
          </a:solidFill>
        </p:spPr>
        <p:txBody>
          <a:bodyPr/>
          <a:lstStyle/>
          <a:p>
            <a:pPr algn="ctr"/>
            <a:r>
              <a:rPr lang="en-US" dirty="0">
                <a:latin typeface="Baskerville Old Face" panose="02020602080505020303" pitchFamily="18" charset="77"/>
              </a:rPr>
              <a:t>Why?</a:t>
            </a:r>
            <a:endParaRPr lang="en-US" dirty="0"/>
          </a:p>
        </p:txBody>
      </p:sp>
      <p:graphicFrame>
        <p:nvGraphicFramePr>
          <p:cNvPr id="4" name="Content Placeholder 3">
            <a:extLst>
              <a:ext uri="{FF2B5EF4-FFF2-40B4-BE49-F238E27FC236}">
                <a16:creationId xmlns:a16="http://schemas.microsoft.com/office/drawing/2014/main" id="{2F594780-C8F4-A844-9B65-16B7C59036AD}"/>
              </a:ext>
            </a:extLst>
          </p:cNvPr>
          <p:cNvGraphicFramePr>
            <a:graphicFrameLocks noGrp="1"/>
          </p:cNvGraphicFramePr>
          <p:nvPr>
            <p:ph idx="1"/>
            <p:extLst>
              <p:ext uri="{D42A27DB-BD31-4B8C-83A1-F6EECF244321}">
                <p14:modId xmlns:p14="http://schemas.microsoft.com/office/powerpoint/2010/main" val="2538084457"/>
              </p:ext>
            </p:extLst>
          </p:nvPr>
        </p:nvGraphicFramePr>
        <p:xfrm>
          <a:off x="355600" y="1224365"/>
          <a:ext cx="11480800" cy="5287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928E3A92-8E5E-154A-9164-D66FFF2F6A61}"/>
              </a:ext>
            </a:extLst>
          </p:cNvPr>
          <p:cNvSpPr>
            <a:spLocks noGrp="1"/>
          </p:cNvSpPr>
          <p:nvPr>
            <p:ph type="dt" sz="half" idx="10"/>
          </p:nvPr>
        </p:nvSpPr>
        <p:spPr/>
        <p:txBody>
          <a:bodyPr/>
          <a:lstStyle/>
          <a:p>
            <a:fld id="{AA8EFDE9-7AC3-364B-B66D-50F11451D1DF}" type="datetime1">
              <a:rPr lang="en-GB" smtClean="0"/>
              <a:t>20/03/2019</a:t>
            </a:fld>
            <a:endParaRPr lang="en-US"/>
          </a:p>
        </p:txBody>
      </p:sp>
      <p:sp>
        <p:nvSpPr>
          <p:cNvPr id="6" name="Footer Placeholder 5">
            <a:extLst>
              <a:ext uri="{FF2B5EF4-FFF2-40B4-BE49-F238E27FC236}">
                <a16:creationId xmlns:a16="http://schemas.microsoft.com/office/drawing/2014/main" id="{A2666422-EE37-F543-9047-CA7B86A58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7D630-97AB-404E-84DC-DB7086C25EB1}"/>
              </a:ext>
            </a:extLst>
          </p:cNvPr>
          <p:cNvSpPr>
            <a:spLocks noGrp="1"/>
          </p:cNvSpPr>
          <p:nvPr>
            <p:ph type="sldNum" sz="quarter" idx="12"/>
          </p:nvPr>
        </p:nvSpPr>
        <p:spPr/>
        <p:txBody>
          <a:bodyPr/>
          <a:lstStyle/>
          <a:p>
            <a:fld id="{41FA369F-8192-AC4F-9754-968DE86C561C}" type="slidenum">
              <a:rPr lang="en-US" smtClean="0"/>
              <a:t>5</a:t>
            </a:fld>
            <a:endParaRPr lang="en-US"/>
          </a:p>
        </p:txBody>
      </p:sp>
    </p:spTree>
    <p:extLst>
      <p:ext uri="{BB962C8B-B14F-4D97-AF65-F5344CB8AC3E}">
        <p14:creationId xmlns:p14="http://schemas.microsoft.com/office/powerpoint/2010/main" val="348493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28590-EFE5-2647-B6C5-0ECE66C05AC0}"/>
              </a:ext>
            </a:extLst>
          </p:cNvPr>
          <p:cNvSpPr>
            <a:spLocks noGrp="1"/>
          </p:cNvSpPr>
          <p:nvPr>
            <p:ph type="title"/>
          </p:nvPr>
        </p:nvSpPr>
        <p:spPr>
          <a:xfrm>
            <a:off x="526940" y="318630"/>
            <a:ext cx="11205275" cy="1325563"/>
          </a:xfrm>
        </p:spPr>
        <p:txBody>
          <a:bodyPr/>
          <a:lstStyle/>
          <a:p>
            <a:r>
              <a:rPr lang="en-US" dirty="0">
                <a:latin typeface="Baskerville Old Face" panose="02020602080505020303" pitchFamily="18" charset="77"/>
              </a:rPr>
              <a:t>Such pain or suffering is inflicted</a:t>
            </a:r>
          </a:p>
        </p:txBody>
      </p:sp>
      <p:sp>
        <p:nvSpPr>
          <p:cNvPr id="3" name="Content Placeholder 2">
            <a:extLst>
              <a:ext uri="{FF2B5EF4-FFF2-40B4-BE49-F238E27FC236}">
                <a16:creationId xmlns:a16="http://schemas.microsoft.com/office/drawing/2014/main" id="{1372BD98-6E4C-C149-94B2-3658E2C4F8A9}"/>
              </a:ext>
            </a:extLst>
          </p:cNvPr>
          <p:cNvSpPr>
            <a:spLocks noGrp="1"/>
          </p:cNvSpPr>
          <p:nvPr>
            <p:ph idx="1"/>
          </p:nvPr>
        </p:nvSpPr>
        <p:spPr>
          <a:xfrm>
            <a:off x="526941" y="1825625"/>
            <a:ext cx="11205275" cy="4351338"/>
          </a:xfrm>
        </p:spPr>
        <p:txBody>
          <a:bodyPr>
            <a:normAutofit/>
          </a:bodyPr>
          <a:lstStyle/>
          <a:p>
            <a:pPr marL="0" indent="0" algn="just">
              <a:buNone/>
            </a:pPr>
            <a:r>
              <a:rPr lang="en-US" sz="3200" dirty="0">
                <a:latin typeface="Baskerville Old Face" panose="02020602080505020303" pitchFamily="18" charset="77"/>
              </a:rPr>
              <a:t>By  or at the instigation of or with the consent or acquiescence </a:t>
            </a:r>
          </a:p>
          <a:p>
            <a:pPr marL="0" indent="0" algn="ctr">
              <a:buNone/>
            </a:pPr>
            <a:r>
              <a:rPr lang="en-US" sz="3200" dirty="0">
                <a:latin typeface="Baskerville Old Face" panose="02020602080505020303" pitchFamily="18" charset="77"/>
              </a:rPr>
              <a:t>of a </a:t>
            </a:r>
          </a:p>
          <a:p>
            <a:pPr marL="0" indent="0" algn="just">
              <a:buNone/>
            </a:pPr>
            <a:r>
              <a:rPr lang="en-US" sz="3200" dirty="0">
                <a:latin typeface="Baskerville Old Face" panose="02020602080505020303" pitchFamily="18" charset="77"/>
              </a:rPr>
              <a:t>Public  official or other person  	- 	Acting in an official capacity.</a:t>
            </a:r>
          </a:p>
          <a:p>
            <a:pPr marL="0" indent="0" algn="just">
              <a:buNone/>
            </a:pPr>
            <a:endParaRPr lang="en-US" sz="3200" dirty="0">
              <a:latin typeface="Baskerville Old Face" panose="02020602080505020303" pitchFamily="18" charset="77"/>
            </a:endParaRPr>
          </a:p>
          <a:p>
            <a:pPr marL="0" indent="0" algn="just">
              <a:buNone/>
            </a:pPr>
            <a:endParaRPr lang="en-US" sz="3200" dirty="0">
              <a:latin typeface="Baskerville Old Face" panose="02020602080505020303" pitchFamily="18" charset="77"/>
            </a:endParaRPr>
          </a:p>
          <a:p>
            <a:pPr marL="0" indent="0" algn="just">
              <a:buNone/>
            </a:pPr>
            <a:r>
              <a:rPr lang="en-US" sz="3200" dirty="0">
                <a:latin typeface="Baskerville Old Face" panose="02020602080505020303" pitchFamily="18" charset="77"/>
              </a:rPr>
              <a:t>It does not include pain or suffering arising only from, inherent in, or incidental to, lawful sanctions.</a:t>
            </a:r>
          </a:p>
          <a:p>
            <a:endParaRPr lang="en-US" dirty="0"/>
          </a:p>
        </p:txBody>
      </p:sp>
      <p:sp>
        <p:nvSpPr>
          <p:cNvPr id="4" name="Date Placeholder 3">
            <a:extLst>
              <a:ext uri="{FF2B5EF4-FFF2-40B4-BE49-F238E27FC236}">
                <a16:creationId xmlns:a16="http://schemas.microsoft.com/office/drawing/2014/main" id="{CE261A71-E2C8-7243-927D-F45AA9FAFD70}"/>
              </a:ext>
            </a:extLst>
          </p:cNvPr>
          <p:cNvSpPr>
            <a:spLocks noGrp="1"/>
          </p:cNvSpPr>
          <p:nvPr>
            <p:ph type="dt" sz="half" idx="10"/>
          </p:nvPr>
        </p:nvSpPr>
        <p:spPr/>
        <p:txBody>
          <a:bodyPr/>
          <a:lstStyle/>
          <a:p>
            <a:fld id="{9C15BAC3-0557-F74D-9FD9-D8F40CA5C500}" type="datetime1">
              <a:rPr lang="en-GB" smtClean="0"/>
              <a:t>20/03/2019</a:t>
            </a:fld>
            <a:endParaRPr lang="en-US"/>
          </a:p>
        </p:txBody>
      </p:sp>
      <p:sp>
        <p:nvSpPr>
          <p:cNvPr id="5" name="Footer Placeholder 4">
            <a:extLst>
              <a:ext uri="{FF2B5EF4-FFF2-40B4-BE49-F238E27FC236}">
                <a16:creationId xmlns:a16="http://schemas.microsoft.com/office/drawing/2014/main" id="{34A28807-6289-D34A-A58A-98A40EBB3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23D4-7D5D-4640-AC22-F39370616C51}"/>
              </a:ext>
            </a:extLst>
          </p:cNvPr>
          <p:cNvSpPr>
            <a:spLocks noGrp="1"/>
          </p:cNvSpPr>
          <p:nvPr>
            <p:ph type="sldNum" sz="quarter" idx="12"/>
          </p:nvPr>
        </p:nvSpPr>
        <p:spPr/>
        <p:txBody>
          <a:bodyPr/>
          <a:lstStyle/>
          <a:p>
            <a:fld id="{41FA369F-8192-AC4F-9754-968DE86C561C}" type="slidenum">
              <a:rPr lang="en-US" smtClean="0"/>
              <a:t>6</a:t>
            </a:fld>
            <a:endParaRPr lang="en-US"/>
          </a:p>
        </p:txBody>
      </p:sp>
    </p:spTree>
    <p:extLst>
      <p:ext uri="{BB962C8B-B14F-4D97-AF65-F5344CB8AC3E}">
        <p14:creationId xmlns:p14="http://schemas.microsoft.com/office/powerpoint/2010/main" val="62919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E1317-C8EC-9841-8C2F-A8DF800EF361}"/>
              </a:ext>
            </a:extLst>
          </p:cNvPr>
          <p:cNvSpPr>
            <a:spLocks noGrp="1"/>
          </p:cNvSpPr>
          <p:nvPr>
            <p:ph idx="1"/>
          </p:nvPr>
        </p:nvSpPr>
        <p:spPr>
          <a:xfrm>
            <a:off x="632271" y="1035211"/>
            <a:ext cx="3098369" cy="2862322"/>
          </a:xfrm>
          <a:solidFill>
            <a:schemeClr val="accent4">
              <a:lumMod val="60000"/>
              <a:lumOff val="40000"/>
            </a:schemeClr>
          </a:solidFill>
          <a:ln w="25400">
            <a:solidFill>
              <a:schemeClr val="tx1"/>
            </a:solidFill>
          </a:ln>
        </p:spPr>
        <p:txBody>
          <a:bodyPr>
            <a:normAutofit/>
          </a:bodyPr>
          <a:lstStyle/>
          <a:p>
            <a:pPr marL="0" indent="0" algn="ctr">
              <a:buNone/>
            </a:pPr>
            <a:r>
              <a:rPr lang="en-GB" altLang="en-US" sz="3200" dirty="0">
                <a:latin typeface="Baskerville Old Face" panose="02020602080505020303" pitchFamily="18" charset="77"/>
              </a:rPr>
              <a:t>The victims of torture are very often under illegal detention for weeks and months</a:t>
            </a:r>
            <a:endParaRPr lang="en-US" sz="3200" dirty="0">
              <a:latin typeface="Baskerville Old Face" panose="02020602080505020303" pitchFamily="18" charset="77"/>
            </a:endParaRPr>
          </a:p>
        </p:txBody>
      </p:sp>
      <p:sp>
        <p:nvSpPr>
          <p:cNvPr id="4" name="Rectangle 3">
            <a:extLst>
              <a:ext uri="{FF2B5EF4-FFF2-40B4-BE49-F238E27FC236}">
                <a16:creationId xmlns:a16="http://schemas.microsoft.com/office/drawing/2014/main" id="{F97C72D1-8FD2-CC4D-8623-1B808CA97539}"/>
              </a:ext>
            </a:extLst>
          </p:cNvPr>
          <p:cNvSpPr/>
          <p:nvPr/>
        </p:nvSpPr>
        <p:spPr>
          <a:xfrm>
            <a:off x="4616059" y="1041346"/>
            <a:ext cx="2789695" cy="2862322"/>
          </a:xfrm>
          <a:prstGeom prst="rect">
            <a:avLst/>
          </a:prstGeom>
          <a:solidFill>
            <a:schemeClr val="accent2">
              <a:lumMod val="60000"/>
              <a:lumOff val="40000"/>
            </a:schemeClr>
          </a:solidFill>
          <a:ln w="25400">
            <a:solidFill>
              <a:schemeClr val="tx1"/>
            </a:solidFill>
          </a:ln>
        </p:spPr>
        <p:txBody>
          <a:bodyPr wrap="square">
            <a:spAutoFit/>
          </a:bodyPr>
          <a:lstStyle/>
          <a:p>
            <a:pPr algn="ctr"/>
            <a:r>
              <a:rPr lang="en-GB" altLang="en-US" sz="3600" dirty="0">
                <a:latin typeface="Baskerville Old Face" panose="02020602080505020303" pitchFamily="18" charset="77"/>
              </a:rPr>
              <a:t>Access to courts or other law enforcement author</a:t>
            </a:r>
            <a:r>
              <a:rPr lang="en-GB" altLang="en-US" sz="3600" dirty="0"/>
              <a:t>ities</a:t>
            </a:r>
            <a:endParaRPr lang="en-US" sz="3600" dirty="0"/>
          </a:p>
        </p:txBody>
      </p:sp>
      <p:sp>
        <p:nvSpPr>
          <p:cNvPr id="5" name="Rectangle 4">
            <a:extLst>
              <a:ext uri="{FF2B5EF4-FFF2-40B4-BE49-F238E27FC236}">
                <a16:creationId xmlns:a16="http://schemas.microsoft.com/office/drawing/2014/main" id="{09531850-9FF2-3746-9504-666CA7706CE2}"/>
              </a:ext>
            </a:extLst>
          </p:cNvPr>
          <p:cNvSpPr/>
          <p:nvPr/>
        </p:nvSpPr>
        <p:spPr>
          <a:xfrm>
            <a:off x="8561524" y="1035211"/>
            <a:ext cx="2603716" cy="2862322"/>
          </a:xfrm>
          <a:prstGeom prst="rect">
            <a:avLst/>
          </a:prstGeom>
          <a:solidFill>
            <a:schemeClr val="accent4">
              <a:lumMod val="20000"/>
              <a:lumOff val="80000"/>
            </a:schemeClr>
          </a:solidFill>
          <a:ln w="25400">
            <a:solidFill>
              <a:schemeClr val="tx1"/>
            </a:solidFill>
          </a:ln>
        </p:spPr>
        <p:txBody>
          <a:bodyPr wrap="square">
            <a:spAutoFit/>
          </a:bodyPr>
          <a:lstStyle/>
          <a:p>
            <a:pPr algn="ctr"/>
            <a:r>
              <a:rPr lang="en-GB" altLang="en-US" sz="3600" dirty="0">
                <a:latin typeface="Baskerville Old Face" panose="02020602080505020303" pitchFamily="18" charset="77"/>
              </a:rPr>
              <a:t>Presentation to the medical officer is delayed</a:t>
            </a:r>
            <a:endParaRPr lang="en-US" sz="3600" dirty="0">
              <a:latin typeface="Baskerville Old Face" panose="02020602080505020303" pitchFamily="18" charset="77"/>
            </a:endParaRPr>
          </a:p>
        </p:txBody>
      </p:sp>
      <p:sp>
        <p:nvSpPr>
          <p:cNvPr id="6" name="Right Arrow 5">
            <a:extLst>
              <a:ext uri="{FF2B5EF4-FFF2-40B4-BE49-F238E27FC236}">
                <a16:creationId xmlns:a16="http://schemas.microsoft.com/office/drawing/2014/main" id="{D6BB188D-0258-DC4A-A347-E82365C0C681}"/>
              </a:ext>
            </a:extLst>
          </p:cNvPr>
          <p:cNvSpPr/>
          <p:nvPr/>
        </p:nvSpPr>
        <p:spPr>
          <a:xfrm>
            <a:off x="3730640" y="198174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5D09815F-416B-4747-B92E-DC29A81ABF61}"/>
              </a:ext>
            </a:extLst>
          </p:cNvPr>
          <p:cNvSpPr/>
          <p:nvPr/>
        </p:nvSpPr>
        <p:spPr>
          <a:xfrm>
            <a:off x="7405754" y="1981740"/>
            <a:ext cx="12070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92A415-980C-B749-9293-932515BA4398}"/>
              </a:ext>
            </a:extLst>
          </p:cNvPr>
          <p:cNvSpPr/>
          <p:nvPr/>
        </p:nvSpPr>
        <p:spPr>
          <a:xfrm>
            <a:off x="632271" y="4580144"/>
            <a:ext cx="10532969" cy="1815882"/>
          </a:xfrm>
          <a:prstGeom prst="rect">
            <a:avLst/>
          </a:prstGeom>
          <a:solidFill>
            <a:schemeClr val="accent5">
              <a:lumMod val="20000"/>
              <a:lumOff val="80000"/>
            </a:schemeClr>
          </a:solidFill>
          <a:ln w="25400">
            <a:solidFill>
              <a:schemeClr val="tx1"/>
            </a:solidFill>
          </a:ln>
        </p:spPr>
        <p:txBody>
          <a:bodyPr wrap="square">
            <a:spAutoFit/>
          </a:bodyPr>
          <a:lstStyle/>
          <a:p>
            <a:pPr algn="just">
              <a:defRPr/>
            </a:pPr>
            <a:r>
              <a:rPr lang="en-GB" altLang="en-US" sz="2800" dirty="0">
                <a:latin typeface="Baskerville Old Face" panose="02020602080505020303" pitchFamily="18" charset="77"/>
              </a:rPr>
              <a:t>It is difficult for an average medical officer to do a proper and complete medico legal examination.</a:t>
            </a:r>
          </a:p>
          <a:p>
            <a:pPr algn="just">
              <a:defRPr/>
            </a:pPr>
            <a:r>
              <a:rPr lang="en-GB" altLang="en-US" sz="2800" dirty="0">
                <a:latin typeface="Baskerville Old Face" panose="02020602080505020303" pitchFamily="18" charset="77"/>
              </a:rPr>
              <a:t>This must be done a judicial medical officer specially trained or experienced in the field.</a:t>
            </a:r>
          </a:p>
        </p:txBody>
      </p:sp>
      <p:sp>
        <p:nvSpPr>
          <p:cNvPr id="9" name="Date Placeholder 8">
            <a:extLst>
              <a:ext uri="{FF2B5EF4-FFF2-40B4-BE49-F238E27FC236}">
                <a16:creationId xmlns:a16="http://schemas.microsoft.com/office/drawing/2014/main" id="{5F104E86-AEFE-C54A-92EF-1752E5E1A06D}"/>
              </a:ext>
            </a:extLst>
          </p:cNvPr>
          <p:cNvSpPr>
            <a:spLocks noGrp="1"/>
          </p:cNvSpPr>
          <p:nvPr>
            <p:ph type="dt" sz="half" idx="10"/>
          </p:nvPr>
        </p:nvSpPr>
        <p:spPr/>
        <p:txBody>
          <a:bodyPr/>
          <a:lstStyle/>
          <a:p>
            <a:fld id="{A52A45FF-5627-D742-A85F-6D72D9BA81B6}" type="datetime1">
              <a:rPr lang="en-GB" smtClean="0"/>
              <a:t>20/03/2019</a:t>
            </a:fld>
            <a:endParaRPr lang="en-US"/>
          </a:p>
        </p:txBody>
      </p:sp>
      <p:sp>
        <p:nvSpPr>
          <p:cNvPr id="10" name="Footer Placeholder 9">
            <a:extLst>
              <a:ext uri="{FF2B5EF4-FFF2-40B4-BE49-F238E27FC236}">
                <a16:creationId xmlns:a16="http://schemas.microsoft.com/office/drawing/2014/main" id="{B545C703-8FCC-2347-9CEA-717E2E1D6B2A}"/>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B21B9BD4-9743-DA44-B199-956EC4BCDEF7}"/>
              </a:ext>
            </a:extLst>
          </p:cNvPr>
          <p:cNvSpPr>
            <a:spLocks noGrp="1"/>
          </p:cNvSpPr>
          <p:nvPr>
            <p:ph type="sldNum" sz="quarter" idx="12"/>
          </p:nvPr>
        </p:nvSpPr>
        <p:spPr/>
        <p:txBody>
          <a:bodyPr/>
          <a:lstStyle/>
          <a:p>
            <a:fld id="{41FA369F-8192-AC4F-9754-968DE86C561C}" type="slidenum">
              <a:rPr lang="en-US" smtClean="0"/>
              <a:t>7</a:t>
            </a:fld>
            <a:endParaRPr lang="en-US"/>
          </a:p>
        </p:txBody>
      </p:sp>
    </p:spTree>
    <p:extLst>
      <p:ext uri="{BB962C8B-B14F-4D97-AF65-F5344CB8AC3E}">
        <p14:creationId xmlns:p14="http://schemas.microsoft.com/office/powerpoint/2010/main" val="324620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83877B0-2AA4-BF43-94EE-B2484CCAF57A}"/>
              </a:ext>
            </a:extLst>
          </p:cNvPr>
          <p:cNvSpPr>
            <a:spLocks noGrp="1"/>
          </p:cNvSpPr>
          <p:nvPr>
            <p:ph idx="1"/>
          </p:nvPr>
        </p:nvSpPr>
        <p:spPr>
          <a:xfrm>
            <a:off x="1503334" y="151809"/>
            <a:ext cx="8772041" cy="824585"/>
          </a:xfrm>
          <a:solidFill>
            <a:schemeClr val="accent6">
              <a:lumMod val="20000"/>
              <a:lumOff val="80000"/>
            </a:schemeClr>
          </a:solidFill>
          <a:ln w="25400">
            <a:solidFill>
              <a:schemeClr val="tx1"/>
            </a:solidFill>
          </a:ln>
        </p:spPr>
        <p:txBody>
          <a:bodyPr>
            <a:normAutofit/>
          </a:bodyPr>
          <a:lstStyle/>
          <a:p>
            <a:pPr marL="0" indent="0" algn="ctr">
              <a:buNone/>
            </a:pPr>
            <a:r>
              <a:rPr lang="en-GB" altLang="en-US" sz="4000" dirty="0">
                <a:effectLst/>
                <a:latin typeface="Baskerville Old Face" panose="02020602080505020303" pitchFamily="18" charset="77"/>
              </a:rPr>
              <a:t>Difficulties – Medico legal</a:t>
            </a:r>
            <a:endParaRPr lang="en-US" sz="4000" dirty="0">
              <a:latin typeface="Baskerville Old Face" panose="02020602080505020303" pitchFamily="18" charset="77"/>
            </a:endParaRPr>
          </a:p>
        </p:txBody>
      </p:sp>
      <p:sp>
        <p:nvSpPr>
          <p:cNvPr id="6" name="Rectangle 5">
            <a:extLst>
              <a:ext uri="{FF2B5EF4-FFF2-40B4-BE49-F238E27FC236}">
                <a16:creationId xmlns:a16="http://schemas.microsoft.com/office/drawing/2014/main" id="{84098DB1-774D-9D4C-8464-251DA3A93885}"/>
              </a:ext>
            </a:extLst>
          </p:cNvPr>
          <p:cNvSpPr/>
          <p:nvPr/>
        </p:nvSpPr>
        <p:spPr>
          <a:xfrm>
            <a:off x="1503333" y="1394409"/>
            <a:ext cx="8772041" cy="5190267"/>
          </a:xfrm>
          <a:prstGeom prst="rect">
            <a:avLst/>
          </a:prstGeom>
          <a:solidFill>
            <a:schemeClr val="accent6">
              <a:lumMod val="60000"/>
              <a:lumOff val="40000"/>
            </a:schemeClr>
          </a:solidFill>
          <a:ln w="25400">
            <a:solidFill>
              <a:schemeClr val="tx1"/>
            </a:solidFill>
          </a:ln>
        </p:spPr>
        <p:txBody>
          <a:bodyPr wrap="square">
            <a:spAutoFit/>
          </a:bodyPr>
          <a:lstStyle/>
          <a:p>
            <a:pPr algn="just">
              <a:lnSpc>
                <a:spcPct val="150000"/>
              </a:lnSpc>
              <a:defRPr/>
            </a:pPr>
            <a:r>
              <a:rPr lang="en-GB" altLang="en-US" sz="3200" dirty="0">
                <a:latin typeface="Baskerville Old Face" panose="02020602080505020303" pitchFamily="18" charset="77"/>
              </a:rPr>
              <a:t>Late presentation.</a:t>
            </a:r>
          </a:p>
          <a:p>
            <a:pPr algn="just">
              <a:lnSpc>
                <a:spcPct val="150000"/>
              </a:lnSpc>
              <a:defRPr/>
            </a:pPr>
            <a:r>
              <a:rPr lang="en-GB" altLang="en-US" sz="3200" dirty="0">
                <a:latin typeface="Baskerville Old Face" panose="02020602080505020303" pitchFamily="18" charset="77"/>
              </a:rPr>
              <a:t>Injuries healed and no apparent evidence.</a:t>
            </a:r>
          </a:p>
          <a:p>
            <a:pPr algn="just">
              <a:lnSpc>
                <a:spcPct val="150000"/>
              </a:lnSpc>
              <a:defRPr/>
            </a:pPr>
            <a:r>
              <a:rPr lang="en-GB" altLang="en-US" sz="3200" dirty="0">
                <a:latin typeface="Baskerville Old Face" panose="02020602080505020303" pitchFamily="18" charset="77"/>
              </a:rPr>
              <a:t>Difficult to obtain an accurate history.</a:t>
            </a:r>
          </a:p>
          <a:p>
            <a:pPr algn="just">
              <a:lnSpc>
                <a:spcPct val="150000"/>
              </a:lnSpc>
              <a:defRPr/>
            </a:pPr>
            <a:r>
              <a:rPr lang="en-GB" altLang="en-US" sz="3200" dirty="0">
                <a:latin typeface="Baskerville Old Face" panose="02020602080505020303" pitchFamily="18" charset="77"/>
              </a:rPr>
              <a:t>Feared of subsequent harassment.</a:t>
            </a:r>
          </a:p>
          <a:p>
            <a:pPr algn="just">
              <a:lnSpc>
                <a:spcPct val="150000"/>
              </a:lnSpc>
              <a:defRPr/>
            </a:pPr>
            <a:r>
              <a:rPr lang="en-GB" altLang="en-US" sz="3200" dirty="0">
                <a:latin typeface="Baskerville Old Face" panose="02020602080505020303" pitchFamily="18" charset="77"/>
              </a:rPr>
              <a:t>Communication problems – language, age</a:t>
            </a:r>
          </a:p>
          <a:p>
            <a:pPr algn="just">
              <a:lnSpc>
                <a:spcPct val="150000"/>
              </a:lnSpc>
              <a:defRPr/>
            </a:pPr>
            <a:r>
              <a:rPr lang="en-GB" altLang="en-US" sz="3200" dirty="0">
                <a:latin typeface="Baskerville Old Face" panose="02020602080505020303" pitchFamily="18" charset="77"/>
              </a:rPr>
              <a:t>Influence by interested parties.</a:t>
            </a:r>
          </a:p>
          <a:p>
            <a:pPr algn="just">
              <a:lnSpc>
                <a:spcPct val="150000"/>
              </a:lnSpc>
              <a:defRPr/>
            </a:pPr>
            <a:r>
              <a:rPr lang="en-GB" altLang="en-US" sz="3200" dirty="0">
                <a:latin typeface="Baskerville Old Face" panose="02020602080505020303" pitchFamily="18" charset="77"/>
              </a:rPr>
              <a:t>Might become a major, sensitive international issue.</a:t>
            </a:r>
          </a:p>
        </p:txBody>
      </p:sp>
      <p:sp>
        <p:nvSpPr>
          <p:cNvPr id="7" name="Date Placeholder 6">
            <a:extLst>
              <a:ext uri="{FF2B5EF4-FFF2-40B4-BE49-F238E27FC236}">
                <a16:creationId xmlns:a16="http://schemas.microsoft.com/office/drawing/2014/main" id="{C92FB5E5-0C27-2849-B371-44C9684CA8F4}"/>
              </a:ext>
            </a:extLst>
          </p:cNvPr>
          <p:cNvSpPr>
            <a:spLocks noGrp="1"/>
          </p:cNvSpPr>
          <p:nvPr>
            <p:ph type="dt" sz="half" idx="10"/>
          </p:nvPr>
        </p:nvSpPr>
        <p:spPr/>
        <p:txBody>
          <a:bodyPr/>
          <a:lstStyle/>
          <a:p>
            <a:fld id="{0BBAEF9F-1038-3E4B-AC12-77DD5F1F9A2A}" type="datetime1">
              <a:rPr lang="en-GB" smtClean="0"/>
              <a:t>20/03/2019</a:t>
            </a:fld>
            <a:endParaRPr lang="en-US"/>
          </a:p>
        </p:txBody>
      </p:sp>
      <p:sp>
        <p:nvSpPr>
          <p:cNvPr id="8" name="Footer Placeholder 7">
            <a:extLst>
              <a:ext uri="{FF2B5EF4-FFF2-40B4-BE49-F238E27FC236}">
                <a16:creationId xmlns:a16="http://schemas.microsoft.com/office/drawing/2014/main" id="{A8EA078B-C494-514A-9E6C-7B6CFDA2E9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4888ED-FAE4-8B40-B4D9-19B9999DBEF5}"/>
              </a:ext>
            </a:extLst>
          </p:cNvPr>
          <p:cNvSpPr>
            <a:spLocks noGrp="1"/>
          </p:cNvSpPr>
          <p:nvPr>
            <p:ph type="sldNum" sz="quarter" idx="12"/>
          </p:nvPr>
        </p:nvSpPr>
        <p:spPr/>
        <p:txBody>
          <a:bodyPr/>
          <a:lstStyle/>
          <a:p>
            <a:fld id="{41FA369F-8192-AC4F-9754-968DE86C561C}" type="slidenum">
              <a:rPr lang="en-US" smtClean="0"/>
              <a:t>8</a:t>
            </a:fld>
            <a:endParaRPr lang="en-US"/>
          </a:p>
        </p:txBody>
      </p:sp>
    </p:spTree>
    <p:extLst>
      <p:ext uri="{BB962C8B-B14F-4D97-AF65-F5344CB8AC3E}">
        <p14:creationId xmlns:p14="http://schemas.microsoft.com/office/powerpoint/2010/main" val="2560239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CDFB-162D-CF4A-8D5E-F81C98A72815}"/>
              </a:ext>
            </a:extLst>
          </p:cNvPr>
          <p:cNvSpPr>
            <a:spLocks noGrp="1"/>
          </p:cNvSpPr>
          <p:nvPr>
            <p:ph type="title"/>
          </p:nvPr>
        </p:nvSpPr>
        <p:spPr>
          <a:xfrm>
            <a:off x="533400" y="365125"/>
            <a:ext cx="11125200" cy="981075"/>
          </a:xfrm>
          <a:solidFill>
            <a:schemeClr val="accent2">
              <a:lumMod val="40000"/>
              <a:lumOff val="60000"/>
            </a:schemeClr>
          </a:solidFill>
          <a:ln w="25400">
            <a:solidFill>
              <a:schemeClr val="tx1"/>
            </a:solidFill>
          </a:ln>
        </p:spPr>
        <p:txBody>
          <a:bodyPr/>
          <a:lstStyle/>
          <a:p>
            <a:pPr algn="ctr"/>
            <a:r>
              <a:rPr lang="en-GB" altLang="en-US" dirty="0">
                <a:latin typeface="Baskerville Old Face" panose="02020602080505020303" pitchFamily="18" charset="77"/>
              </a:rPr>
              <a:t>Legal status</a:t>
            </a:r>
            <a:endParaRPr lang="en-US" dirty="0">
              <a:latin typeface="Baskerville Old Face" panose="02020602080505020303" pitchFamily="18" charset="77"/>
            </a:endParaRPr>
          </a:p>
        </p:txBody>
      </p:sp>
      <p:sp>
        <p:nvSpPr>
          <p:cNvPr id="3" name="Content Placeholder 2">
            <a:extLst>
              <a:ext uri="{FF2B5EF4-FFF2-40B4-BE49-F238E27FC236}">
                <a16:creationId xmlns:a16="http://schemas.microsoft.com/office/drawing/2014/main" id="{ED4179A7-EEF4-D443-800E-92A88CC9975E}"/>
              </a:ext>
            </a:extLst>
          </p:cNvPr>
          <p:cNvSpPr>
            <a:spLocks noGrp="1"/>
          </p:cNvSpPr>
          <p:nvPr>
            <p:ph idx="1"/>
          </p:nvPr>
        </p:nvSpPr>
        <p:spPr>
          <a:xfrm>
            <a:off x="533400" y="1825625"/>
            <a:ext cx="11125200" cy="4351338"/>
          </a:xfrm>
          <a:solidFill>
            <a:schemeClr val="accent4">
              <a:lumMod val="40000"/>
              <a:lumOff val="60000"/>
            </a:schemeClr>
          </a:solidFill>
          <a:ln w="25400">
            <a:solidFill>
              <a:schemeClr val="tx1"/>
            </a:solidFill>
          </a:ln>
        </p:spPr>
        <p:txBody>
          <a:bodyPr/>
          <a:lstStyle/>
          <a:p>
            <a:pPr marL="0" indent="0" algn="just">
              <a:buNone/>
            </a:pPr>
            <a:endParaRPr lang="en-GB" altLang="en-US" sz="4000" dirty="0">
              <a:latin typeface="Baskerville Old Face" panose="02020602080505020303" pitchFamily="18" charset="77"/>
            </a:endParaRPr>
          </a:p>
          <a:p>
            <a:pPr marL="0" indent="0" algn="just">
              <a:buNone/>
            </a:pPr>
            <a:r>
              <a:rPr lang="en-GB" altLang="en-US" sz="4000" dirty="0">
                <a:latin typeface="Baskerville Old Face" panose="02020602080505020303" pitchFamily="18" charset="77"/>
              </a:rPr>
              <a:t>Article 5 of the Universal Declaration of Human rights states “ no one shall be subjected to torture or to cruel, inhuman or degrading treatment or punishment” – enshrined in Article 11 of the constitution of Sri Lanka</a:t>
            </a:r>
          </a:p>
          <a:p>
            <a:endParaRPr lang="en-US" dirty="0"/>
          </a:p>
        </p:txBody>
      </p:sp>
      <p:sp>
        <p:nvSpPr>
          <p:cNvPr id="4" name="Date Placeholder 3">
            <a:extLst>
              <a:ext uri="{FF2B5EF4-FFF2-40B4-BE49-F238E27FC236}">
                <a16:creationId xmlns:a16="http://schemas.microsoft.com/office/drawing/2014/main" id="{F2313578-32A6-A743-8C0E-B8459649D971}"/>
              </a:ext>
            </a:extLst>
          </p:cNvPr>
          <p:cNvSpPr>
            <a:spLocks noGrp="1"/>
          </p:cNvSpPr>
          <p:nvPr>
            <p:ph type="dt" sz="half" idx="10"/>
          </p:nvPr>
        </p:nvSpPr>
        <p:spPr/>
        <p:txBody>
          <a:bodyPr/>
          <a:lstStyle/>
          <a:p>
            <a:fld id="{F784AD56-6AC1-EA4D-B052-AE34BD63C89E}" type="datetime1">
              <a:rPr lang="en-GB" smtClean="0"/>
              <a:t>20/03/2019</a:t>
            </a:fld>
            <a:endParaRPr lang="en-US"/>
          </a:p>
        </p:txBody>
      </p:sp>
      <p:sp>
        <p:nvSpPr>
          <p:cNvPr id="5" name="Footer Placeholder 4">
            <a:extLst>
              <a:ext uri="{FF2B5EF4-FFF2-40B4-BE49-F238E27FC236}">
                <a16:creationId xmlns:a16="http://schemas.microsoft.com/office/drawing/2014/main" id="{ADA42F2F-2E80-C646-9E64-BE75C7547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5721DB-89E6-AE42-A59E-3D8A9867FC61}"/>
              </a:ext>
            </a:extLst>
          </p:cNvPr>
          <p:cNvSpPr>
            <a:spLocks noGrp="1"/>
          </p:cNvSpPr>
          <p:nvPr>
            <p:ph type="sldNum" sz="quarter" idx="12"/>
          </p:nvPr>
        </p:nvSpPr>
        <p:spPr/>
        <p:txBody>
          <a:bodyPr/>
          <a:lstStyle/>
          <a:p>
            <a:fld id="{41FA369F-8192-AC4F-9754-968DE86C561C}" type="slidenum">
              <a:rPr lang="en-US" smtClean="0"/>
              <a:t>9</a:t>
            </a:fld>
            <a:endParaRPr lang="en-US"/>
          </a:p>
        </p:txBody>
      </p:sp>
    </p:spTree>
    <p:extLst>
      <p:ext uri="{BB962C8B-B14F-4D97-AF65-F5344CB8AC3E}">
        <p14:creationId xmlns:p14="http://schemas.microsoft.com/office/powerpoint/2010/main" val="383558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155C-A672-C24F-B2AB-51A7BE63AE2D}"/>
              </a:ext>
            </a:extLst>
          </p:cNvPr>
          <p:cNvSpPr>
            <a:spLocks noGrp="1"/>
          </p:cNvSpPr>
          <p:nvPr>
            <p:ph type="title"/>
          </p:nvPr>
        </p:nvSpPr>
        <p:spPr>
          <a:xfrm>
            <a:off x="838200" y="365125"/>
            <a:ext cx="10515600" cy="1136129"/>
          </a:xfrm>
          <a:solidFill>
            <a:schemeClr val="accent6">
              <a:lumMod val="20000"/>
              <a:lumOff val="80000"/>
            </a:schemeClr>
          </a:solidFill>
          <a:ln w="25400">
            <a:solidFill>
              <a:schemeClr val="tx1"/>
            </a:solidFill>
          </a:ln>
        </p:spPr>
        <p:txBody>
          <a:bodyPr/>
          <a:lstStyle/>
          <a:p>
            <a:pPr algn="ctr"/>
            <a:r>
              <a:rPr lang="en-GB" altLang="en-US" dirty="0">
                <a:latin typeface="Baskerville Old Face" panose="02020602080505020303" pitchFamily="18" charset="77"/>
              </a:rPr>
              <a:t>Methods used in torture</a:t>
            </a:r>
            <a:endParaRPr lang="en-US" dirty="0">
              <a:latin typeface="Baskerville Old Face" panose="02020602080505020303" pitchFamily="18" charset="77"/>
            </a:endParaRPr>
          </a:p>
        </p:txBody>
      </p:sp>
      <p:sp>
        <p:nvSpPr>
          <p:cNvPr id="4" name="Rectangle 3">
            <a:extLst>
              <a:ext uri="{FF2B5EF4-FFF2-40B4-BE49-F238E27FC236}">
                <a16:creationId xmlns:a16="http://schemas.microsoft.com/office/drawing/2014/main" id="{286EECE0-5AE1-4940-9903-47BB5E93EBB2}"/>
              </a:ext>
            </a:extLst>
          </p:cNvPr>
          <p:cNvSpPr>
            <a:spLocks noGrp="1" noChangeArrowheads="1"/>
          </p:cNvSpPr>
          <p:nvPr>
            <p:ph idx="1"/>
          </p:nvPr>
        </p:nvSpPr>
        <p:spPr>
          <a:solidFill>
            <a:schemeClr val="accent6"/>
          </a:solidFill>
          <a:ln w="25400">
            <a:solidFill>
              <a:schemeClr val="tx1"/>
            </a:solidFill>
          </a:ln>
        </p:spPr>
        <p:txBody>
          <a:bodyPr>
            <a:normAutofit/>
          </a:bodyPr>
          <a:lstStyle/>
          <a:p>
            <a:pPr eaLnBrk="1" hangingPunct="1">
              <a:defRPr/>
            </a:pPr>
            <a:r>
              <a:rPr lang="en-GB" altLang="en-US" sz="3200" dirty="0">
                <a:latin typeface="Baskerville Old Face" panose="02020602080505020303" pitchFamily="18" charset="77"/>
              </a:rPr>
              <a:t>Mechanical force.</a:t>
            </a:r>
          </a:p>
          <a:p>
            <a:pPr eaLnBrk="1" hangingPunct="1">
              <a:defRPr/>
            </a:pPr>
            <a:r>
              <a:rPr lang="en-GB" altLang="en-US" sz="3200" dirty="0">
                <a:latin typeface="Baskerville Old Face" panose="02020602080505020303" pitchFamily="18" charset="77"/>
              </a:rPr>
              <a:t>Physical agents.</a:t>
            </a:r>
          </a:p>
          <a:p>
            <a:pPr eaLnBrk="1" hangingPunct="1">
              <a:defRPr/>
            </a:pPr>
            <a:r>
              <a:rPr lang="en-GB" altLang="en-US" sz="3200" dirty="0">
                <a:latin typeface="Baskerville Old Face" panose="02020602080505020303" pitchFamily="18" charset="77"/>
              </a:rPr>
              <a:t>Ligature and suspensions.</a:t>
            </a:r>
          </a:p>
          <a:p>
            <a:pPr eaLnBrk="1" hangingPunct="1">
              <a:defRPr/>
            </a:pPr>
            <a:r>
              <a:rPr lang="en-GB" altLang="en-US" sz="3200" dirty="0">
                <a:latin typeface="Baskerville Old Face" panose="02020602080505020303" pitchFamily="18" charset="77"/>
              </a:rPr>
              <a:t>Sexual and </a:t>
            </a:r>
            <a:r>
              <a:rPr lang="en-GB" altLang="en-US" sz="3200" dirty="0" err="1">
                <a:latin typeface="Baskerville Old Face" panose="02020602080505020303" pitchFamily="18" charset="77"/>
              </a:rPr>
              <a:t>Ano</a:t>
            </a:r>
            <a:r>
              <a:rPr lang="en-GB" altLang="en-US" sz="3200" dirty="0">
                <a:latin typeface="Baskerville Old Face" panose="02020602080505020303" pitchFamily="18" charset="77"/>
              </a:rPr>
              <a:t>-genital trauma.</a:t>
            </a:r>
          </a:p>
          <a:p>
            <a:pPr eaLnBrk="1" hangingPunct="1">
              <a:defRPr/>
            </a:pPr>
            <a:r>
              <a:rPr lang="en-GB" altLang="en-US" sz="3200" dirty="0">
                <a:latin typeface="Baskerville Old Face" panose="02020602080505020303" pitchFamily="18" charset="77"/>
              </a:rPr>
              <a:t>Avulsions.</a:t>
            </a:r>
          </a:p>
          <a:p>
            <a:pPr eaLnBrk="1" hangingPunct="1">
              <a:defRPr/>
            </a:pPr>
            <a:r>
              <a:rPr lang="en-GB" altLang="en-US" sz="3200" dirty="0">
                <a:latin typeface="Baskerville Old Face" panose="02020602080505020303" pitchFamily="18" charset="77"/>
              </a:rPr>
              <a:t>Mental torture.</a:t>
            </a:r>
          </a:p>
          <a:p>
            <a:pPr eaLnBrk="1" hangingPunct="1">
              <a:defRPr/>
            </a:pPr>
            <a:r>
              <a:rPr lang="en-GB" altLang="en-US" sz="3200" dirty="0">
                <a:latin typeface="Baskerville Old Face" panose="02020602080505020303" pitchFamily="18" charset="77"/>
              </a:rPr>
              <a:t>Others.</a:t>
            </a:r>
          </a:p>
        </p:txBody>
      </p:sp>
      <p:sp>
        <p:nvSpPr>
          <p:cNvPr id="5" name="Date Placeholder 4">
            <a:extLst>
              <a:ext uri="{FF2B5EF4-FFF2-40B4-BE49-F238E27FC236}">
                <a16:creationId xmlns:a16="http://schemas.microsoft.com/office/drawing/2014/main" id="{2099FE74-93E3-5548-84E6-17FF5178E4F3}"/>
              </a:ext>
            </a:extLst>
          </p:cNvPr>
          <p:cNvSpPr>
            <a:spLocks noGrp="1"/>
          </p:cNvSpPr>
          <p:nvPr>
            <p:ph type="dt" sz="half" idx="10"/>
          </p:nvPr>
        </p:nvSpPr>
        <p:spPr/>
        <p:txBody>
          <a:bodyPr/>
          <a:lstStyle/>
          <a:p>
            <a:fld id="{69995ECB-0A28-7040-92C3-9E54882D3FA9}" type="datetime1">
              <a:rPr lang="en-GB" smtClean="0"/>
              <a:t>20/03/2019</a:t>
            </a:fld>
            <a:endParaRPr lang="en-US"/>
          </a:p>
        </p:txBody>
      </p:sp>
      <p:sp>
        <p:nvSpPr>
          <p:cNvPr id="6" name="Footer Placeholder 5">
            <a:extLst>
              <a:ext uri="{FF2B5EF4-FFF2-40B4-BE49-F238E27FC236}">
                <a16:creationId xmlns:a16="http://schemas.microsoft.com/office/drawing/2014/main" id="{89BA4032-18C0-5143-93DB-857465C3E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2849B-7C36-764E-886E-66C9459F9ED5}"/>
              </a:ext>
            </a:extLst>
          </p:cNvPr>
          <p:cNvSpPr>
            <a:spLocks noGrp="1"/>
          </p:cNvSpPr>
          <p:nvPr>
            <p:ph type="sldNum" sz="quarter" idx="12"/>
          </p:nvPr>
        </p:nvSpPr>
        <p:spPr/>
        <p:txBody>
          <a:bodyPr/>
          <a:lstStyle/>
          <a:p>
            <a:fld id="{41FA369F-8192-AC4F-9754-968DE86C561C}" type="slidenum">
              <a:rPr lang="en-US" smtClean="0"/>
              <a:t>10</a:t>
            </a:fld>
            <a:endParaRPr lang="en-US"/>
          </a:p>
        </p:txBody>
      </p:sp>
    </p:spTree>
    <p:extLst>
      <p:ext uri="{BB962C8B-B14F-4D97-AF65-F5344CB8AC3E}">
        <p14:creationId xmlns:p14="http://schemas.microsoft.com/office/powerpoint/2010/main" val="4036501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TotalTime>
  <Words>1570</Words>
  <Application>Microsoft Office PowerPoint</Application>
  <PresentationFormat>Widescreen</PresentationFormat>
  <Paragraphs>271</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Torture – Medico Legal Aspects</vt:lpstr>
      <vt:lpstr>Definition of Torture</vt:lpstr>
      <vt:lpstr> </vt:lpstr>
      <vt:lpstr>Why?</vt:lpstr>
      <vt:lpstr>Such pain or suffering is inflicted</vt:lpstr>
      <vt:lpstr>PowerPoint Presentation</vt:lpstr>
      <vt:lpstr>PowerPoint Presentation</vt:lpstr>
      <vt:lpstr>Legal status</vt:lpstr>
      <vt:lpstr>Methods used in torture</vt:lpstr>
      <vt:lpstr>Mechanical Force</vt:lpstr>
      <vt:lpstr>PowerPoint Presentation</vt:lpstr>
      <vt:lpstr>Special methods – blunt force</vt:lpstr>
      <vt:lpstr>PowerPoint Presentation</vt:lpstr>
      <vt:lpstr>Injuries </vt:lpstr>
      <vt:lpstr>Sharp force trauma.</vt:lpstr>
      <vt:lpstr>Penetrating trauma</vt:lpstr>
      <vt:lpstr>Other Physical agents.</vt:lpstr>
      <vt:lpstr>PowerPoint Presentation</vt:lpstr>
      <vt:lpstr>PowerPoint Presentation</vt:lpstr>
      <vt:lpstr>Ligatures and suspensions</vt:lpstr>
      <vt:lpstr>PowerPoint Presentation</vt:lpstr>
      <vt:lpstr>PowerPoint Presentation</vt:lpstr>
      <vt:lpstr>Sexual and Ano-genital trauma</vt:lpstr>
      <vt:lpstr>Avulsions </vt:lpstr>
      <vt:lpstr>Mental trauma</vt:lpstr>
      <vt:lpstr>Other miscellaneous methods</vt:lpstr>
      <vt:lpstr>Examination of torture victims</vt:lpstr>
      <vt:lpstr>Medico –legal report must be</vt:lpstr>
      <vt:lpstr>Medico-legal investigation</vt:lpstr>
      <vt:lpstr>Examination </vt:lpstr>
      <vt:lpstr>Investigations </vt:lpstr>
      <vt:lpstr>Interpretation </vt:lpstr>
      <vt:lpstr>Opinion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Asela Mendis</dc:creator>
  <cp:lastModifiedBy>isuru sampath rathnayake</cp:lastModifiedBy>
  <cp:revision>21</cp:revision>
  <dcterms:created xsi:type="dcterms:W3CDTF">2019-03-10T10:22:48Z</dcterms:created>
  <dcterms:modified xsi:type="dcterms:W3CDTF">2019-03-21T01:05:04Z</dcterms:modified>
</cp:coreProperties>
</file>